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5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639856-201D-2749-8DFA-15F79C67FDE6}" type="doc">
      <dgm:prSet loTypeId="urn:microsoft.com/office/officeart/2005/8/layout/vList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C347CE1-ECA0-4744-B52F-C5201A6F9D87}">
      <dgm:prSet phldrT="[Text]" custT="1"/>
      <dgm:spPr/>
      <dgm:t>
        <a:bodyPr/>
        <a:lstStyle/>
        <a:p>
          <a:r>
            <a:rPr lang="en-US" sz="1800" b="0" i="0" baseline="0" dirty="0"/>
            <a:t>To classify tweets about driverless cars as from very positive to very negative.</a:t>
          </a:r>
          <a:endParaRPr lang="en-US" sz="3200" b="1" i="0" baseline="0" dirty="0"/>
        </a:p>
      </dgm:t>
    </dgm:pt>
    <dgm:pt modelId="{399F3C0A-575E-9840-AD21-A58FBD05AF47}" type="parTrans" cxnId="{036A7AD2-748D-284F-9DD0-986A16BFD46B}">
      <dgm:prSet/>
      <dgm:spPr/>
      <dgm:t>
        <a:bodyPr/>
        <a:lstStyle/>
        <a:p>
          <a:endParaRPr lang="en-US"/>
        </a:p>
      </dgm:t>
    </dgm:pt>
    <dgm:pt modelId="{34D0110E-561C-924E-AC69-856B8FE8C815}" type="sibTrans" cxnId="{036A7AD2-748D-284F-9DD0-986A16BFD46B}">
      <dgm:prSet/>
      <dgm:spPr/>
      <dgm:t>
        <a:bodyPr/>
        <a:lstStyle/>
        <a:p>
          <a:endParaRPr lang="en-US"/>
        </a:p>
      </dgm:t>
    </dgm:pt>
    <dgm:pt modelId="{3A2707C3-C536-3445-9E58-06AF2043A74D}" type="pres">
      <dgm:prSet presAssocID="{D9639856-201D-2749-8DFA-15F79C67FDE6}" presName="linear" presStyleCnt="0">
        <dgm:presLayoutVars>
          <dgm:dir/>
          <dgm:resizeHandles val="exact"/>
        </dgm:presLayoutVars>
      </dgm:prSet>
      <dgm:spPr/>
    </dgm:pt>
    <dgm:pt modelId="{5468A5BE-4CD6-6149-938C-59C97BFC7372}" type="pres">
      <dgm:prSet presAssocID="{EC347CE1-ECA0-4744-B52F-C5201A6F9D87}" presName="comp" presStyleCnt="0"/>
      <dgm:spPr/>
    </dgm:pt>
    <dgm:pt modelId="{7540BD84-C2C1-7547-8BFD-76E3039C8DCF}" type="pres">
      <dgm:prSet presAssocID="{EC347CE1-ECA0-4744-B52F-C5201A6F9D87}" presName="box" presStyleLbl="node1" presStyleIdx="0" presStyleCnt="1"/>
      <dgm:spPr/>
    </dgm:pt>
    <dgm:pt modelId="{4B3818B4-F9DE-2843-B62D-32E21C555943}" type="pres">
      <dgm:prSet presAssocID="{EC347CE1-ECA0-4744-B52F-C5201A6F9D87}" presName="img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9000" b="-19000"/>
          </a:stretch>
        </a:blipFill>
      </dgm:spPr>
    </dgm:pt>
    <dgm:pt modelId="{7542F748-EC2E-8749-B75F-2FF805832087}" type="pres">
      <dgm:prSet presAssocID="{EC347CE1-ECA0-4744-B52F-C5201A6F9D87}" presName="text" presStyleLbl="node1" presStyleIdx="0" presStyleCnt="1">
        <dgm:presLayoutVars>
          <dgm:bulletEnabled val="1"/>
        </dgm:presLayoutVars>
      </dgm:prSet>
      <dgm:spPr/>
    </dgm:pt>
  </dgm:ptLst>
  <dgm:cxnLst>
    <dgm:cxn modelId="{990B210A-FF7B-7640-AA71-A349FBF2D1A0}" type="presOf" srcId="{EC347CE1-ECA0-4744-B52F-C5201A6F9D87}" destId="{7542F748-EC2E-8749-B75F-2FF805832087}" srcOrd="1" destOrd="0" presId="urn:microsoft.com/office/officeart/2005/8/layout/vList4"/>
    <dgm:cxn modelId="{036A7AD2-748D-284F-9DD0-986A16BFD46B}" srcId="{D9639856-201D-2749-8DFA-15F79C67FDE6}" destId="{EC347CE1-ECA0-4744-B52F-C5201A6F9D87}" srcOrd="0" destOrd="0" parTransId="{399F3C0A-575E-9840-AD21-A58FBD05AF47}" sibTransId="{34D0110E-561C-924E-AC69-856B8FE8C815}"/>
    <dgm:cxn modelId="{FF8917E1-9EB7-D742-8C8E-B5AB22DC011F}" type="presOf" srcId="{D9639856-201D-2749-8DFA-15F79C67FDE6}" destId="{3A2707C3-C536-3445-9E58-06AF2043A74D}" srcOrd="0" destOrd="0" presId="urn:microsoft.com/office/officeart/2005/8/layout/vList4"/>
    <dgm:cxn modelId="{76839AF1-FE4F-4A4F-9AA5-D6AF8A9A286D}" type="presOf" srcId="{EC347CE1-ECA0-4744-B52F-C5201A6F9D87}" destId="{7540BD84-C2C1-7547-8BFD-76E3039C8DCF}" srcOrd="0" destOrd="0" presId="urn:microsoft.com/office/officeart/2005/8/layout/vList4"/>
    <dgm:cxn modelId="{DB77DF11-E74D-B840-9550-7D1ACD64729A}" type="presParOf" srcId="{3A2707C3-C536-3445-9E58-06AF2043A74D}" destId="{5468A5BE-4CD6-6149-938C-59C97BFC7372}" srcOrd="0" destOrd="0" presId="urn:microsoft.com/office/officeart/2005/8/layout/vList4"/>
    <dgm:cxn modelId="{5893CA5A-5BAD-684B-9B62-D8E37C0AC101}" type="presParOf" srcId="{5468A5BE-4CD6-6149-938C-59C97BFC7372}" destId="{7540BD84-C2C1-7547-8BFD-76E3039C8DCF}" srcOrd="0" destOrd="0" presId="urn:microsoft.com/office/officeart/2005/8/layout/vList4"/>
    <dgm:cxn modelId="{65C48A6B-BE95-BB49-98DB-6FC0ADE5A81C}" type="presParOf" srcId="{5468A5BE-4CD6-6149-938C-59C97BFC7372}" destId="{4B3818B4-F9DE-2843-B62D-32E21C555943}" srcOrd="1" destOrd="0" presId="urn:microsoft.com/office/officeart/2005/8/layout/vList4"/>
    <dgm:cxn modelId="{B917B959-0C55-D04E-A654-0F5552EAE3E4}" type="presParOf" srcId="{5468A5BE-4CD6-6149-938C-59C97BFC7372}" destId="{7542F748-EC2E-8749-B75F-2FF805832087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3CA2D1-E956-E249-9F0E-28AE15606C4B}" type="doc">
      <dgm:prSet loTypeId="urn:microsoft.com/office/officeart/2005/8/layout/vList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55D7FA-014D-EE4B-8BE1-5D42CEA73C44}">
      <dgm:prSet phldrT="[Text]" custT="1"/>
      <dgm:spPr/>
      <dgm:t>
        <a:bodyPr/>
        <a:lstStyle/>
        <a:p>
          <a:r>
            <a:rPr lang="en-US" sz="1800" b="0" i="0" baseline="0" dirty="0"/>
            <a:t>The reason to choose this dataset is to analyze the sentiments of millions of people about driverless cars and then perform predictive modeling. </a:t>
          </a:r>
        </a:p>
        <a:p>
          <a:r>
            <a:rPr lang="en-US" sz="1800" b="0" i="0" baseline="0" dirty="0"/>
            <a:t>The analysis can be useful for different car companies like Toyota, Honda and many more. </a:t>
          </a:r>
        </a:p>
        <a:p>
          <a:r>
            <a:rPr lang="en-US" sz="1800" b="0" i="0" baseline="0" dirty="0"/>
            <a:t>Helps to know what is the current trend over the world so they can channelize their investments properly and help their business to grow further</a:t>
          </a:r>
          <a:r>
            <a:rPr lang="en-US" sz="1800" b="0" i="0" dirty="0"/>
            <a:t>.</a:t>
          </a:r>
          <a:endParaRPr lang="en-US" sz="2200" dirty="0"/>
        </a:p>
      </dgm:t>
    </dgm:pt>
    <dgm:pt modelId="{7572FBB4-C478-E04D-8E0A-B8AE0D3EDBE3}" type="parTrans" cxnId="{5BC0490E-5671-B747-8B00-48510C389B69}">
      <dgm:prSet/>
      <dgm:spPr/>
      <dgm:t>
        <a:bodyPr/>
        <a:lstStyle/>
        <a:p>
          <a:endParaRPr lang="en-US"/>
        </a:p>
      </dgm:t>
    </dgm:pt>
    <dgm:pt modelId="{025E0620-A4C7-EC40-B3EC-F061658645D6}" type="sibTrans" cxnId="{5BC0490E-5671-B747-8B00-48510C389B69}">
      <dgm:prSet/>
      <dgm:spPr/>
      <dgm:t>
        <a:bodyPr/>
        <a:lstStyle/>
        <a:p>
          <a:endParaRPr lang="en-US"/>
        </a:p>
      </dgm:t>
    </dgm:pt>
    <dgm:pt modelId="{E2F83872-0AEF-6B49-B5E8-99BF538373BB}" type="pres">
      <dgm:prSet presAssocID="{983CA2D1-E956-E249-9F0E-28AE15606C4B}" presName="linear" presStyleCnt="0">
        <dgm:presLayoutVars>
          <dgm:dir/>
          <dgm:resizeHandles val="exact"/>
        </dgm:presLayoutVars>
      </dgm:prSet>
      <dgm:spPr/>
    </dgm:pt>
    <dgm:pt modelId="{0A37A081-A54D-CF4D-9752-2EA36A00D05E}" type="pres">
      <dgm:prSet presAssocID="{0B55D7FA-014D-EE4B-8BE1-5D42CEA73C44}" presName="comp" presStyleCnt="0"/>
      <dgm:spPr/>
    </dgm:pt>
    <dgm:pt modelId="{AF06A5D2-F24E-3748-8612-87D0CFC535E8}" type="pres">
      <dgm:prSet presAssocID="{0B55D7FA-014D-EE4B-8BE1-5D42CEA73C44}" presName="box" presStyleLbl="node1" presStyleIdx="0" presStyleCnt="1"/>
      <dgm:spPr/>
    </dgm:pt>
    <dgm:pt modelId="{E78165E6-0896-8949-AAEB-3F4C5C65936B}" type="pres">
      <dgm:prSet presAssocID="{0B55D7FA-014D-EE4B-8BE1-5D42CEA73C44}" presName="img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3000" r="-53000"/>
          </a:stretch>
        </a:blipFill>
      </dgm:spPr>
    </dgm:pt>
    <dgm:pt modelId="{1E07273A-CD57-4B4E-8A6A-B0B14118B277}" type="pres">
      <dgm:prSet presAssocID="{0B55D7FA-014D-EE4B-8BE1-5D42CEA73C44}" presName="text" presStyleLbl="node1" presStyleIdx="0" presStyleCnt="1">
        <dgm:presLayoutVars>
          <dgm:bulletEnabled val="1"/>
        </dgm:presLayoutVars>
      </dgm:prSet>
      <dgm:spPr/>
    </dgm:pt>
  </dgm:ptLst>
  <dgm:cxnLst>
    <dgm:cxn modelId="{5BC0490E-5671-B747-8B00-48510C389B69}" srcId="{983CA2D1-E956-E249-9F0E-28AE15606C4B}" destId="{0B55D7FA-014D-EE4B-8BE1-5D42CEA73C44}" srcOrd="0" destOrd="0" parTransId="{7572FBB4-C478-E04D-8E0A-B8AE0D3EDBE3}" sibTransId="{025E0620-A4C7-EC40-B3EC-F061658645D6}"/>
    <dgm:cxn modelId="{A1DD065E-E839-5A46-8709-ACA806E6C795}" type="presOf" srcId="{983CA2D1-E956-E249-9F0E-28AE15606C4B}" destId="{E2F83872-0AEF-6B49-B5E8-99BF538373BB}" srcOrd="0" destOrd="0" presId="urn:microsoft.com/office/officeart/2005/8/layout/vList4"/>
    <dgm:cxn modelId="{C885CDA0-49A6-8E41-AEA2-E78B2660719C}" type="presOf" srcId="{0B55D7FA-014D-EE4B-8BE1-5D42CEA73C44}" destId="{AF06A5D2-F24E-3748-8612-87D0CFC535E8}" srcOrd="0" destOrd="0" presId="urn:microsoft.com/office/officeart/2005/8/layout/vList4"/>
    <dgm:cxn modelId="{C332BAF2-79EF-2C47-8FE1-CF29606AA35C}" type="presOf" srcId="{0B55D7FA-014D-EE4B-8BE1-5D42CEA73C44}" destId="{1E07273A-CD57-4B4E-8A6A-B0B14118B277}" srcOrd="1" destOrd="0" presId="urn:microsoft.com/office/officeart/2005/8/layout/vList4"/>
    <dgm:cxn modelId="{A0D98AB9-40DF-214F-85FD-651B92981EE4}" type="presParOf" srcId="{E2F83872-0AEF-6B49-B5E8-99BF538373BB}" destId="{0A37A081-A54D-CF4D-9752-2EA36A00D05E}" srcOrd="0" destOrd="0" presId="urn:microsoft.com/office/officeart/2005/8/layout/vList4"/>
    <dgm:cxn modelId="{DBB921E0-41C5-4D49-92FD-96EEBF25C126}" type="presParOf" srcId="{0A37A081-A54D-CF4D-9752-2EA36A00D05E}" destId="{AF06A5D2-F24E-3748-8612-87D0CFC535E8}" srcOrd="0" destOrd="0" presId="urn:microsoft.com/office/officeart/2005/8/layout/vList4"/>
    <dgm:cxn modelId="{8B2F1AEE-7248-B345-93A5-5DB44452456A}" type="presParOf" srcId="{0A37A081-A54D-CF4D-9752-2EA36A00D05E}" destId="{E78165E6-0896-8949-AAEB-3F4C5C65936B}" srcOrd="1" destOrd="0" presId="urn:microsoft.com/office/officeart/2005/8/layout/vList4"/>
    <dgm:cxn modelId="{11D14D78-907A-6948-8007-95073DF69512}" type="presParOf" srcId="{0A37A081-A54D-CF4D-9752-2EA36A00D05E}" destId="{1E07273A-CD57-4B4E-8A6A-B0B14118B277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24F433-C09C-B646-8ECC-32A4DA21D0D5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7823B58-8C9F-6042-857F-4E2193C102B6}">
      <dgm:prSet phldrT="[Text]" custT="1"/>
      <dgm:spPr/>
      <dgm:t>
        <a:bodyPr/>
        <a:lstStyle/>
        <a:p>
          <a:r>
            <a:rPr lang="en-US" sz="1000" baseline="0" dirty="0"/>
            <a:t>Data is from crowdflower.com </a:t>
          </a:r>
        </a:p>
      </dgm:t>
    </dgm:pt>
    <dgm:pt modelId="{CD9A8DA8-A84C-7D4B-92AA-2FB099330045}" type="parTrans" cxnId="{71BBFEB1-0B5C-754B-9895-6514E6998945}">
      <dgm:prSet/>
      <dgm:spPr/>
      <dgm:t>
        <a:bodyPr/>
        <a:lstStyle/>
        <a:p>
          <a:endParaRPr lang="en-US"/>
        </a:p>
      </dgm:t>
    </dgm:pt>
    <dgm:pt modelId="{F83BAF35-9B49-B546-99AC-D2F263C5EEE7}" type="sibTrans" cxnId="{71BBFEB1-0B5C-754B-9895-6514E6998945}">
      <dgm:prSet/>
      <dgm:spPr/>
      <dgm:t>
        <a:bodyPr/>
        <a:lstStyle/>
        <a:p>
          <a:endParaRPr lang="en-US"/>
        </a:p>
      </dgm:t>
    </dgm:pt>
    <dgm:pt modelId="{3E32743D-5B77-DB4E-8AB0-EBC3D2BD90D0}">
      <dgm:prSet phldrT="[Text]" custT="1"/>
      <dgm:spPr/>
      <dgm:t>
        <a:bodyPr/>
        <a:lstStyle/>
        <a:p>
          <a:r>
            <a:rPr lang="en-US" sz="1000" baseline="0" dirty="0"/>
            <a:t>Sentiments are classified from very positive to very negative for tweets related to driverless cars</a:t>
          </a:r>
        </a:p>
      </dgm:t>
    </dgm:pt>
    <dgm:pt modelId="{D170A006-7C85-A64A-AE95-481560FE5801}" type="parTrans" cxnId="{4DFBC9CE-7E78-174E-9F96-1E5F07081135}">
      <dgm:prSet/>
      <dgm:spPr/>
      <dgm:t>
        <a:bodyPr/>
        <a:lstStyle/>
        <a:p>
          <a:endParaRPr lang="en-US"/>
        </a:p>
      </dgm:t>
    </dgm:pt>
    <dgm:pt modelId="{0DB8AA84-DF9E-5643-89A1-CB7C23584565}" type="sibTrans" cxnId="{4DFBC9CE-7E78-174E-9F96-1E5F07081135}">
      <dgm:prSet/>
      <dgm:spPr/>
      <dgm:t>
        <a:bodyPr/>
        <a:lstStyle/>
        <a:p>
          <a:endParaRPr lang="en-US"/>
        </a:p>
      </dgm:t>
    </dgm:pt>
    <dgm:pt modelId="{937A3260-47EC-904A-A6E0-8C1F8E21FB6E}">
      <dgm:prSet phldrT="[Text]"/>
      <dgm:spPr/>
      <dgm:t>
        <a:bodyPr/>
        <a:lstStyle/>
        <a:p>
          <a:r>
            <a:rPr lang="en-US" dirty="0"/>
            <a:t>Very positive, slightly positive, neutral, slightly negative and very negative so multiclass data</a:t>
          </a:r>
        </a:p>
      </dgm:t>
    </dgm:pt>
    <dgm:pt modelId="{4B074C21-15B9-5E49-A150-43E023537F83}" type="parTrans" cxnId="{15806206-7CC1-9F49-956E-FCB14C85DE98}">
      <dgm:prSet/>
      <dgm:spPr/>
      <dgm:t>
        <a:bodyPr/>
        <a:lstStyle/>
        <a:p>
          <a:endParaRPr lang="en-US"/>
        </a:p>
      </dgm:t>
    </dgm:pt>
    <dgm:pt modelId="{1D979D19-C5D0-3B45-8E40-C63A0EA3F0ED}" type="sibTrans" cxnId="{15806206-7CC1-9F49-956E-FCB14C85DE98}">
      <dgm:prSet/>
      <dgm:spPr/>
      <dgm:t>
        <a:bodyPr/>
        <a:lstStyle/>
        <a:p>
          <a:endParaRPr lang="en-US"/>
        </a:p>
      </dgm:t>
    </dgm:pt>
    <dgm:pt modelId="{5F64D7AB-D387-4642-9A53-E099EB85FA12}">
      <dgm:prSet/>
      <dgm:spPr/>
      <dgm:t>
        <a:bodyPr/>
        <a:lstStyle/>
        <a:p>
          <a:r>
            <a:rPr lang="en-US" dirty="0"/>
            <a:t>Used Apache Spark in Batch Mode for analysis and predictive modeling</a:t>
          </a:r>
        </a:p>
      </dgm:t>
    </dgm:pt>
    <dgm:pt modelId="{82BF67F0-96DC-9940-B832-76380B62E408}" type="parTrans" cxnId="{E4CA9137-5DCB-504E-9B36-FAEB1224A29C}">
      <dgm:prSet/>
      <dgm:spPr/>
      <dgm:t>
        <a:bodyPr/>
        <a:lstStyle/>
        <a:p>
          <a:endParaRPr lang="en-US"/>
        </a:p>
      </dgm:t>
    </dgm:pt>
    <dgm:pt modelId="{FF573DA8-3852-224C-9887-0B47662647A5}" type="sibTrans" cxnId="{E4CA9137-5DCB-504E-9B36-FAEB1224A29C}">
      <dgm:prSet/>
      <dgm:spPr/>
      <dgm:t>
        <a:bodyPr/>
        <a:lstStyle/>
        <a:p>
          <a:endParaRPr lang="en-US"/>
        </a:p>
      </dgm:t>
    </dgm:pt>
    <dgm:pt modelId="{623B4685-9FF1-0146-A8A3-633CD552A76A}" type="pres">
      <dgm:prSet presAssocID="{6224F433-C09C-B646-8ECC-32A4DA21D0D5}" presName="linear" presStyleCnt="0">
        <dgm:presLayoutVars>
          <dgm:dir/>
          <dgm:animLvl val="lvl"/>
          <dgm:resizeHandles val="exact"/>
        </dgm:presLayoutVars>
      </dgm:prSet>
      <dgm:spPr/>
    </dgm:pt>
    <dgm:pt modelId="{CC52E0A5-F5D1-3D49-8104-B45568666411}" type="pres">
      <dgm:prSet presAssocID="{77823B58-8C9F-6042-857F-4E2193C102B6}" presName="parentLin" presStyleCnt="0"/>
      <dgm:spPr/>
    </dgm:pt>
    <dgm:pt modelId="{24803AE0-0A68-FB45-9BA9-48B27D02EB42}" type="pres">
      <dgm:prSet presAssocID="{77823B58-8C9F-6042-857F-4E2193C102B6}" presName="parentLeftMargin" presStyleLbl="node1" presStyleIdx="0" presStyleCnt="4"/>
      <dgm:spPr/>
    </dgm:pt>
    <dgm:pt modelId="{59C6A064-9C33-A74D-AE89-BB93FBBF2EF5}" type="pres">
      <dgm:prSet presAssocID="{77823B58-8C9F-6042-857F-4E2193C102B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9B0352D-B0FC-E343-B602-1FBA8C3E43D6}" type="pres">
      <dgm:prSet presAssocID="{77823B58-8C9F-6042-857F-4E2193C102B6}" presName="negativeSpace" presStyleCnt="0"/>
      <dgm:spPr/>
    </dgm:pt>
    <dgm:pt modelId="{71408966-997A-5C44-9BF9-714E83FFF7C0}" type="pres">
      <dgm:prSet presAssocID="{77823B58-8C9F-6042-857F-4E2193C102B6}" presName="childText" presStyleLbl="conFgAcc1" presStyleIdx="0" presStyleCnt="4">
        <dgm:presLayoutVars>
          <dgm:bulletEnabled val="1"/>
        </dgm:presLayoutVars>
      </dgm:prSet>
      <dgm:spPr/>
    </dgm:pt>
    <dgm:pt modelId="{708E9B18-A644-5D43-B6C7-9A6D69C643CB}" type="pres">
      <dgm:prSet presAssocID="{F83BAF35-9B49-B546-99AC-D2F263C5EEE7}" presName="spaceBetweenRectangles" presStyleCnt="0"/>
      <dgm:spPr/>
    </dgm:pt>
    <dgm:pt modelId="{0353ADB4-B275-5840-8C2F-EFCBD0AB3C2F}" type="pres">
      <dgm:prSet presAssocID="{3E32743D-5B77-DB4E-8AB0-EBC3D2BD90D0}" presName="parentLin" presStyleCnt="0"/>
      <dgm:spPr/>
    </dgm:pt>
    <dgm:pt modelId="{4274B141-399F-514A-B16D-5352E134351F}" type="pres">
      <dgm:prSet presAssocID="{3E32743D-5B77-DB4E-8AB0-EBC3D2BD90D0}" presName="parentLeftMargin" presStyleLbl="node1" presStyleIdx="0" presStyleCnt="4"/>
      <dgm:spPr/>
    </dgm:pt>
    <dgm:pt modelId="{65A977FB-D4C9-C446-A91B-A571D07184E9}" type="pres">
      <dgm:prSet presAssocID="{3E32743D-5B77-DB4E-8AB0-EBC3D2BD90D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449C671-3287-FA4B-AEFA-B42942A8527A}" type="pres">
      <dgm:prSet presAssocID="{3E32743D-5B77-DB4E-8AB0-EBC3D2BD90D0}" presName="negativeSpace" presStyleCnt="0"/>
      <dgm:spPr/>
    </dgm:pt>
    <dgm:pt modelId="{36D5782E-2165-B744-A273-F8082B531C94}" type="pres">
      <dgm:prSet presAssocID="{3E32743D-5B77-DB4E-8AB0-EBC3D2BD90D0}" presName="childText" presStyleLbl="conFgAcc1" presStyleIdx="1" presStyleCnt="4">
        <dgm:presLayoutVars>
          <dgm:bulletEnabled val="1"/>
        </dgm:presLayoutVars>
      </dgm:prSet>
      <dgm:spPr/>
    </dgm:pt>
    <dgm:pt modelId="{05941A82-7211-E340-A25D-BFA5115603AB}" type="pres">
      <dgm:prSet presAssocID="{0DB8AA84-DF9E-5643-89A1-CB7C23584565}" presName="spaceBetweenRectangles" presStyleCnt="0"/>
      <dgm:spPr/>
    </dgm:pt>
    <dgm:pt modelId="{314AAA1E-034C-BA49-97F2-23428168D469}" type="pres">
      <dgm:prSet presAssocID="{937A3260-47EC-904A-A6E0-8C1F8E21FB6E}" presName="parentLin" presStyleCnt="0"/>
      <dgm:spPr/>
    </dgm:pt>
    <dgm:pt modelId="{3BF47699-711F-B142-854E-CE4D82029449}" type="pres">
      <dgm:prSet presAssocID="{937A3260-47EC-904A-A6E0-8C1F8E21FB6E}" presName="parentLeftMargin" presStyleLbl="node1" presStyleIdx="1" presStyleCnt="4"/>
      <dgm:spPr/>
    </dgm:pt>
    <dgm:pt modelId="{A007BA1F-96B0-944A-89CF-ABDF4E3B5DB8}" type="pres">
      <dgm:prSet presAssocID="{937A3260-47EC-904A-A6E0-8C1F8E21FB6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75A9623-5FB9-7E49-9342-D8234BF49399}" type="pres">
      <dgm:prSet presAssocID="{937A3260-47EC-904A-A6E0-8C1F8E21FB6E}" presName="negativeSpace" presStyleCnt="0"/>
      <dgm:spPr/>
    </dgm:pt>
    <dgm:pt modelId="{2BD42D83-0F73-3846-BBF1-02ECCA670473}" type="pres">
      <dgm:prSet presAssocID="{937A3260-47EC-904A-A6E0-8C1F8E21FB6E}" presName="childText" presStyleLbl="conFgAcc1" presStyleIdx="2" presStyleCnt="4">
        <dgm:presLayoutVars>
          <dgm:bulletEnabled val="1"/>
        </dgm:presLayoutVars>
      </dgm:prSet>
      <dgm:spPr/>
    </dgm:pt>
    <dgm:pt modelId="{3458111E-D074-FA4B-95B1-18E26DA482DC}" type="pres">
      <dgm:prSet presAssocID="{1D979D19-C5D0-3B45-8E40-C63A0EA3F0ED}" presName="spaceBetweenRectangles" presStyleCnt="0"/>
      <dgm:spPr/>
    </dgm:pt>
    <dgm:pt modelId="{3F3D7D0D-9D56-B94A-A1AA-C86B0C48C4F6}" type="pres">
      <dgm:prSet presAssocID="{5F64D7AB-D387-4642-9A53-E099EB85FA12}" presName="parentLin" presStyleCnt="0"/>
      <dgm:spPr/>
    </dgm:pt>
    <dgm:pt modelId="{AA950C61-7910-F347-92A5-D1AA9E4680A3}" type="pres">
      <dgm:prSet presAssocID="{5F64D7AB-D387-4642-9A53-E099EB85FA12}" presName="parentLeftMargin" presStyleLbl="node1" presStyleIdx="2" presStyleCnt="4"/>
      <dgm:spPr/>
    </dgm:pt>
    <dgm:pt modelId="{E6DBCF4D-4239-7743-95B9-94C5CCEBBBA5}" type="pres">
      <dgm:prSet presAssocID="{5F64D7AB-D387-4642-9A53-E099EB85FA12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0BC8FF8-B69E-CE48-87B6-20F1ADDFA544}" type="pres">
      <dgm:prSet presAssocID="{5F64D7AB-D387-4642-9A53-E099EB85FA12}" presName="negativeSpace" presStyleCnt="0"/>
      <dgm:spPr/>
    </dgm:pt>
    <dgm:pt modelId="{08A5821F-A001-8145-826A-CCED4B06908F}" type="pres">
      <dgm:prSet presAssocID="{5F64D7AB-D387-4642-9A53-E099EB85FA12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15806206-7CC1-9F49-956E-FCB14C85DE98}" srcId="{6224F433-C09C-B646-8ECC-32A4DA21D0D5}" destId="{937A3260-47EC-904A-A6E0-8C1F8E21FB6E}" srcOrd="2" destOrd="0" parTransId="{4B074C21-15B9-5E49-A150-43E023537F83}" sibTransId="{1D979D19-C5D0-3B45-8E40-C63A0EA3F0ED}"/>
    <dgm:cxn modelId="{39D77206-DB0B-474E-9538-65B7E3D49A74}" type="presOf" srcId="{5F64D7AB-D387-4642-9A53-E099EB85FA12}" destId="{E6DBCF4D-4239-7743-95B9-94C5CCEBBBA5}" srcOrd="1" destOrd="0" presId="urn:microsoft.com/office/officeart/2005/8/layout/list1"/>
    <dgm:cxn modelId="{31B78B0A-8C70-D348-B088-469DEF2CF80F}" type="presOf" srcId="{937A3260-47EC-904A-A6E0-8C1F8E21FB6E}" destId="{A007BA1F-96B0-944A-89CF-ABDF4E3B5DB8}" srcOrd="1" destOrd="0" presId="urn:microsoft.com/office/officeart/2005/8/layout/list1"/>
    <dgm:cxn modelId="{37289019-85D3-0744-9A67-6E092560517C}" type="presOf" srcId="{3E32743D-5B77-DB4E-8AB0-EBC3D2BD90D0}" destId="{4274B141-399F-514A-B16D-5352E134351F}" srcOrd="0" destOrd="0" presId="urn:microsoft.com/office/officeart/2005/8/layout/list1"/>
    <dgm:cxn modelId="{1850861E-01F8-3A4B-A7C5-FD12709A3E9A}" type="presOf" srcId="{3E32743D-5B77-DB4E-8AB0-EBC3D2BD90D0}" destId="{65A977FB-D4C9-C446-A91B-A571D07184E9}" srcOrd="1" destOrd="0" presId="urn:microsoft.com/office/officeart/2005/8/layout/list1"/>
    <dgm:cxn modelId="{E4CA9137-5DCB-504E-9B36-FAEB1224A29C}" srcId="{6224F433-C09C-B646-8ECC-32A4DA21D0D5}" destId="{5F64D7AB-D387-4642-9A53-E099EB85FA12}" srcOrd="3" destOrd="0" parTransId="{82BF67F0-96DC-9940-B832-76380B62E408}" sibTransId="{FF573DA8-3852-224C-9887-0B47662647A5}"/>
    <dgm:cxn modelId="{531E156C-CA82-B643-886D-EDB84F6C4D0D}" type="presOf" srcId="{77823B58-8C9F-6042-857F-4E2193C102B6}" destId="{24803AE0-0A68-FB45-9BA9-48B27D02EB42}" srcOrd="0" destOrd="0" presId="urn:microsoft.com/office/officeart/2005/8/layout/list1"/>
    <dgm:cxn modelId="{52463B90-C77B-1549-A45C-27091006A7C2}" type="presOf" srcId="{77823B58-8C9F-6042-857F-4E2193C102B6}" destId="{59C6A064-9C33-A74D-AE89-BB93FBBF2EF5}" srcOrd="1" destOrd="0" presId="urn:microsoft.com/office/officeart/2005/8/layout/list1"/>
    <dgm:cxn modelId="{C9B259AD-D320-3C4A-902C-814F662BC1BE}" type="presOf" srcId="{5F64D7AB-D387-4642-9A53-E099EB85FA12}" destId="{AA950C61-7910-F347-92A5-D1AA9E4680A3}" srcOrd="0" destOrd="0" presId="urn:microsoft.com/office/officeart/2005/8/layout/list1"/>
    <dgm:cxn modelId="{71BBFEB1-0B5C-754B-9895-6514E6998945}" srcId="{6224F433-C09C-B646-8ECC-32A4DA21D0D5}" destId="{77823B58-8C9F-6042-857F-4E2193C102B6}" srcOrd="0" destOrd="0" parTransId="{CD9A8DA8-A84C-7D4B-92AA-2FB099330045}" sibTransId="{F83BAF35-9B49-B546-99AC-D2F263C5EEE7}"/>
    <dgm:cxn modelId="{44B66CC6-8A00-7A4A-B5D9-CD20099DCCC2}" type="presOf" srcId="{6224F433-C09C-B646-8ECC-32A4DA21D0D5}" destId="{623B4685-9FF1-0146-A8A3-633CD552A76A}" srcOrd="0" destOrd="0" presId="urn:microsoft.com/office/officeart/2005/8/layout/list1"/>
    <dgm:cxn modelId="{4DFBC9CE-7E78-174E-9F96-1E5F07081135}" srcId="{6224F433-C09C-B646-8ECC-32A4DA21D0D5}" destId="{3E32743D-5B77-DB4E-8AB0-EBC3D2BD90D0}" srcOrd="1" destOrd="0" parTransId="{D170A006-7C85-A64A-AE95-481560FE5801}" sibTransId="{0DB8AA84-DF9E-5643-89A1-CB7C23584565}"/>
    <dgm:cxn modelId="{63581CD8-E556-5D49-AF41-0C341796DD5F}" type="presOf" srcId="{937A3260-47EC-904A-A6E0-8C1F8E21FB6E}" destId="{3BF47699-711F-B142-854E-CE4D82029449}" srcOrd="0" destOrd="0" presId="urn:microsoft.com/office/officeart/2005/8/layout/list1"/>
    <dgm:cxn modelId="{BC2FC4CC-511F-F646-8500-14A927E8C083}" type="presParOf" srcId="{623B4685-9FF1-0146-A8A3-633CD552A76A}" destId="{CC52E0A5-F5D1-3D49-8104-B45568666411}" srcOrd="0" destOrd="0" presId="urn:microsoft.com/office/officeart/2005/8/layout/list1"/>
    <dgm:cxn modelId="{E27FA51E-22EA-564C-9BA0-C0DEF3AC2FA0}" type="presParOf" srcId="{CC52E0A5-F5D1-3D49-8104-B45568666411}" destId="{24803AE0-0A68-FB45-9BA9-48B27D02EB42}" srcOrd="0" destOrd="0" presId="urn:microsoft.com/office/officeart/2005/8/layout/list1"/>
    <dgm:cxn modelId="{F9D0EDCB-A16B-FC40-B0CB-B4C5D9803E1C}" type="presParOf" srcId="{CC52E0A5-F5D1-3D49-8104-B45568666411}" destId="{59C6A064-9C33-A74D-AE89-BB93FBBF2EF5}" srcOrd="1" destOrd="0" presId="urn:microsoft.com/office/officeart/2005/8/layout/list1"/>
    <dgm:cxn modelId="{3B1F33A3-B0ED-9B42-9FD0-D2FBBF8E50E2}" type="presParOf" srcId="{623B4685-9FF1-0146-A8A3-633CD552A76A}" destId="{E9B0352D-B0FC-E343-B602-1FBA8C3E43D6}" srcOrd="1" destOrd="0" presId="urn:microsoft.com/office/officeart/2005/8/layout/list1"/>
    <dgm:cxn modelId="{3F575411-46EB-9345-A01A-8359C841C96B}" type="presParOf" srcId="{623B4685-9FF1-0146-A8A3-633CD552A76A}" destId="{71408966-997A-5C44-9BF9-714E83FFF7C0}" srcOrd="2" destOrd="0" presId="urn:microsoft.com/office/officeart/2005/8/layout/list1"/>
    <dgm:cxn modelId="{C4BC9204-75F5-EF46-A533-923F431C2F33}" type="presParOf" srcId="{623B4685-9FF1-0146-A8A3-633CD552A76A}" destId="{708E9B18-A644-5D43-B6C7-9A6D69C643CB}" srcOrd="3" destOrd="0" presId="urn:microsoft.com/office/officeart/2005/8/layout/list1"/>
    <dgm:cxn modelId="{DA5ABF98-61B8-8144-A8FF-C179E0513036}" type="presParOf" srcId="{623B4685-9FF1-0146-A8A3-633CD552A76A}" destId="{0353ADB4-B275-5840-8C2F-EFCBD0AB3C2F}" srcOrd="4" destOrd="0" presId="urn:microsoft.com/office/officeart/2005/8/layout/list1"/>
    <dgm:cxn modelId="{6011C10C-FAC0-8049-ABE2-72B9E05FB29B}" type="presParOf" srcId="{0353ADB4-B275-5840-8C2F-EFCBD0AB3C2F}" destId="{4274B141-399F-514A-B16D-5352E134351F}" srcOrd="0" destOrd="0" presId="urn:microsoft.com/office/officeart/2005/8/layout/list1"/>
    <dgm:cxn modelId="{4F2F0BBA-FB1C-CE44-AC7C-758B1AFC80DA}" type="presParOf" srcId="{0353ADB4-B275-5840-8C2F-EFCBD0AB3C2F}" destId="{65A977FB-D4C9-C446-A91B-A571D07184E9}" srcOrd="1" destOrd="0" presId="urn:microsoft.com/office/officeart/2005/8/layout/list1"/>
    <dgm:cxn modelId="{54A04ABE-DD75-C440-A040-230AE114FED4}" type="presParOf" srcId="{623B4685-9FF1-0146-A8A3-633CD552A76A}" destId="{1449C671-3287-FA4B-AEFA-B42942A8527A}" srcOrd="5" destOrd="0" presId="urn:microsoft.com/office/officeart/2005/8/layout/list1"/>
    <dgm:cxn modelId="{112DF63B-136A-DB4E-BC2A-43F9E9BF03FE}" type="presParOf" srcId="{623B4685-9FF1-0146-A8A3-633CD552A76A}" destId="{36D5782E-2165-B744-A273-F8082B531C94}" srcOrd="6" destOrd="0" presId="urn:microsoft.com/office/officeart/2005/8/layout/list1"/>
    <dgm:cxn modelId="{4715EEDF-1C09-5D4D-8B67-E63896C86EED}" type="presParOf" srcId="{623B4685-9FF1-0146-A8A3-633CD552A76A}" destId="{05941A82-7211-E340-A25D-BFA5115603AB}" srcOrd="7" destOrd="0" presId="urn:microsoft.com/office/officeart/2005/8/layout/list1"/>
    <dgm:cxn modelId="{193832FF-1167-8341-8406-2930AF0B12EA}" type="presParOf" srcId="{623B4685-9FF1-0146-A8A3-633CD552A76A}" destId="{314AAA1E-034C-BA49-97F2-23428168D469}" srcOrd="8" destOrd="0" presId="urn:microsoft.com/office/officeart/2005/8/layout/list1"/>
    <dgm:cxn modelId="{E5ED3DB2-3E7D-6F46-9D49-B4792AC76428}" type="presParOf" srcId="{314AAA1E-034C-BA49-97F2-23428168D469}" destId="{3BF47699-711F-B142-854E-CE4D82029449}" srcOrd="0" destOrd="0" presId="urn:microsoft.com/office/officeart/2005/8/layout/list1"/>
    <dgm:cxn modelId="{77B79933-8E3F-CF40-9622-3CD160D1C7BF}" type="presParOf" srcId="{314AAA1E-034C-BA49-97F2-23428168D469}" destId="{A007BA1F-96B0-944A-89CF-ABDF4E3B5DB8}" srcOrd="1" destOrd="0" presId="urn:microsoft.com/office/officeart/2005/8/layout/list1"/>
    <dgm:cxn modelId="{EF8FCC8F-71B0-654E-AA78-FA19574AB76A}" type="presParOf" srcId="{623B4685-9FF1-0146-A8A3-633CD552A76A}" destId="{E75A9623-5FB9-7E49-9342-D8234BF49399}" srcOrd="9" destOrd="0" presId="urn:microsoft.com/office/officeart/2005/8/layout/list1"/>
    <dgm:cxn modelId="{20EAA2D9-0645-E44C-ABA2-0A4DA58BE579}" type="presParOf" srcId="{623B4685-9FF1-0146-A8A3-633CD552A76A}" destId="{2BD42D83-0F73-3846-BBF1-02ECCA670473}" srcOrd="10" destOrd="0" presId="urn:microsoft.com/office/officeart/2005/8/layout/list1"/>
    <dgm:cxn modelId="{9458410C-EF01-6B40-8859-EF825DDF3A8D}" type="presParOf" srcId="{623B4685-9FF1-0146-A8A3-633CD552A76A}" destId="{3458111E-D074-FA4B-95B1-18E26DA482DC}" srcOrd="11" destOrd="0" presId="urn:microsoft.com/office/officeart/2005/8/layout/list1"/>
    <dgm:cxn modelId="{AB28D34D-FA4C-764B-AB36-4C7201C3429E}" type="presParOf" srcId="{623B4685-9FF1-0146-A8A3-633CD552A76A}" destId="{3F3D7D0D-9D56-B94A-A1AA-C86B0C48C4F6}" srcOrd="12" destOrd="0" presId="urn:microsoft.com/office/officeart/2005/8/layout/list1"/>
    <dgm:cxn modelId="{1CD97B7E-1B2A-2449-BAC2-4ABC3773B50C}" type="presParOf" srcId="{3F3D7D0D-9D56-B94A-A1AA-C86B0C48C4F6}" destId="{AA950C61-7910-F347-92A5-D1AA9E4680A3}" srcOrd="0" destOrd="0" presId="urn:microsoft.com/office/officeart/2005/8/layout/list1"/>
    <dgm:cxn modelId="{52CB4DDD-12B8-B544-89F1-81970F65E0EE}" type="presParOf" srcId="{3F3D7D0D-9D56-B94A-A1AA-C86B0C48C4F6}" destId="{E6DBCF4D-4239-7743-95B9-94C5CCEBBBA5}" srcOrd="1" destOrd="0" presId="urn:microsoft.com/office/officeart/2005/8/layout/list1"/>
    <dgm:cxn modelId="{B7FE9212-4175-CF42-A5D6-2E2095B250E5}" type="presParOf" srcId="{623B4685-9FF1-0146-A8A3-633CD552A76A}" destId="{20BC8FF8-B69E-CE48-87B6-20F1ADDFA544}" srcOrd="13" destOrd="0" presId="urn:microsoft.com/office/officeart/2005/8/layout/list1"/>
    <dgm:cxn modelId="{CF6A6C40-289E-0746-8CC6-082C3AC305AF}" type="presParOf" srcId="{623B4685-9FF1-0146-A8A3-633CD552A76A}" destId="{08A5821F-A001-8145-826A-CCED4B06908F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060FA7E-FCC8-C144-977B-E4A505CAAB44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7EAE04-5A24-3445-BA77-7BD78D1FDC32}">
      <dgm:prSet phldrT="[Text]"/>
      <dgm:spPr/>
      <dgm:t>
        <a:bodyPr/>
        <a:lstStyle/>
        <a:p>
          <a:r>
            <a:rPr lang="en-US" dirty="0"/>
            <a:t>Word2Vec</a:t>
          </a:r>
        </a:p>
      </dgm:t>
    </dgm:pt>
    <dgm:pt modelId="{1E026550-41DC-7148-8445-10C03DB42BCE}" type="parTrans" cxnId="{BF9329E9-BF39-134E-A9B4-B9943CDD0B51}">
      <dgm:prSet/>
      <dgm:spPr/>
      <dgm:t>
        <a:bodyPr/>
        <a:lstStyle/>
        <a:p>
          <a:endParaRPr lang="en-US"/>
        </a:p>
      </dgm:t>
    </dgm:pt>
    <dgm:pt modelId="{4E0F6344-E166-6843-A024-AF877F5F1B79}" type="sibTrans" cxnId="{BF9329E9-BF39-134E-A9B4-B9943CDD0B51}">
      <dgm:prSet/>
      <dgm:spPr/>
      <dgm:t>
        <a:bodyPr/>
        <a:lstStyle/>
        <a:p>
          <a:endParaRPr lang="en-US"/>
        </a:p>
      </dgm:t>
    </dgm:pt>
    <dgm:pt modelId="{9E870C74-157D-EC41-B8E5-508E8E071064}">
      <dgm:prSet phldrT="[Text]" custT="1"/>
      <dgm:spPr/>
      <dgm:t>
        <a:bodyPr/>
        <a:lstStyle/>
        <a:p>
          <a:r>
            <a:rPr lang="en-US" sz="2000" b="0" i="0" baseline="0" dirty="0"/>
            <a:t>To tokenize and convert the text to numeric vectors</a:t>
          </a:r>
          <a:endParaRPr lang="en-US" sz="2000" baseline="0" dirty="0"/>
        </a:p>
      </dgm:t>
    </dgm:pt>
    <dgm:pt modelId="{0F1A7C21-E6D3-924B-B91B-8D839DF7BF84}" type="parTrans" cxnId="{2655F233-7515-554C-A07D-A042280BDDA4}">
      <dgm:prSet/>
      <dgm:spPr/>
      <dgm:t>
        <a:bodyPr/>
        <a:lstStyle/>
        <a:p>
          <a:endParaRPr lang="en-US"/>
        </a:p>
      </dgm:t>
    </dgm:pt>
    <dgm:pt modelId="{ACD3CBAC-02DD-3B40-9760-629F878F5777}" type="sibTrans" cxnId="{2655F233-7515-554C-A07D-A042280BDDA4}">
      <dgm:prSet/>
      <dgm:spPr/>
      <dgm:t>
        <a:bodyPr/>
        <a:lstStyle/>
        <a:p>
          <a:endParaRPr lang="en-US"/>
        </a:p>
      </dgm:t>
    </dgm:pt>
    <dgm:pt modelId="{86333E93-76F3-9844-B679-5864D9302FFA}">
      <dgm:prSet phldrT="[Text]"/>
      <dgm:spPr/>
      <dgm:t>
        <a:bodyPr/>
        <a:lstStyle/>
        <a:p>
          <a:r>
            <a:rPr lang="en-US" dirty="0"/>
            <a:t>TF/IDF</a:t>
          </a:r>
        </a:p>
      </dgm:t>
    </dgm:pt>
    <dgm:pt modelId="{1A16FC95-D92D-1C42-A300-8032B9B9FAC6}" type="parTrans" cxnId="{073FCA65-73C6-7D46-9307-D0E0A3243326}">
      <dgm:prSet/>
      <dgm:spPr/>
      <dgm:t>
        <a:bodyPr/>
        <a:lstStyle/>
        <a:p>
          <a:endParaRPr lang="en-US"/>
        </a:p>
      </dgm:t>
    </dgm:pt>
    <dgm:pt modelId="{2198504A-50ED-D049-BB81-5F24ACC8CCCA}" type="sibTrans" cxnId="{073FCA65-73C6-7D46-9307-D0E0A3243326}">
      <dgm:prSet/>
      <dgm:spPr/>
      <dgm:t>
        <a:bodyPr/>
        <a:lstStyle/>
        <a:p>
          <a:endParaRPr lang="en-US"/>
        </a:p>
      </dgm:t>
    </dgm:pt>
    <dgm:pt modelId="{DBCD9759-DB72-CB45-A7B1-F8E33A36EB2B}">
      <dgm:prSet phldrT="[Text]" custT="1"/>
      <dgm:spPr/>
      <dgm:t>
        <a:bodyPr/>
        <a:lstStyle/>
        <a:p>
          <a:r>
            <a:rPr lang="en-US" sz="2000" b="0" i="0" baseline="0" dirty="0"/>
            <a:t>To tokenize and convert the text to numeric vectors</a:t>
          </a:r>
          <a:endParaRPr lang="en-US" sz="2000" baseline="0" dirty="0"/>
        </a:p>
      </dgm:t>
    </dgm:pt>
    <dgm:pt modelId="{2EBBD914-B761-C44A-9C5E-A7F75DBB8210}" type="parTrans" cxnId="{D2FE149A-034D-3B43-8A2D-9617CE75E878}">
      <dgm:prSet/>
      <dgm:spPr/>
      <dgm:t>
        <a:bodyPr/>
        <a:lstStyle/>
        <a:p>
          <a:endParaRPr lang="en-US"/>
        </a:p>
      </dgm:t>
    </dgm:pt>
    <dgm:pt modelId="{D715BC6A-A958-4344-B19C-330AD9B85652}" type="sibTrans" cxnId="{D2FE149A-034D-3B43-8A2D-9617CE75E878}">
      <dgm:prSet/>
      <dgm:spPr/>
      <dgm:t>
        <a:bodyPr/>
        <a:lstStyle/>
        <a:p>
          <a:endParaRPr lang="en-US"/>
        </a:p>
      </dgm:t>
    </dgm:pt>
    <dgm:pt modelId="{7DEBA20C-5096-F44A-AD39-A84F9CADDEAC}">
      <dgm:prSet phldrT="[Text]" custT="1"/>
      <dgm:spPr/>
      <dgm:t>
        <a:bodyPr/>
        <a:lstStyle/>
        <a:p>
          <a:endParaRPr lang="en-US" sz="2000" baseline="0" dirty="0"/>
        </a:p>
      </dgm:t>
    </dgm:pt>
    <dgm:pt modelId="{0FBE7D30-0864-6844-BF17-75C5571C9DD3}" type="parTrans" cxnId="{F6CD39F1-BD8F-6D44-8DD5-34919A7D76E6}">
      <dgm:prSet/>
      <dgm:spPr/>
      <dgm:t>
        <a:bodyPr/>
        <a:lstStyle/>
        <a:p>
          <a:endParaRPr lang="en-US"/>
        </a:p>
      </dgm:t>
    </dgm:pt>
    <dgm:pt modelId="{AB60C7F6-4265-574C-A3FD-74EAA6FF468F}" type="sibTrans" cxnId="{F6CD39F1-BD8F-6D44-8DD5-34919A7D76E6}">
      <dgm:prSet/>
      <dgm:spPr/>
      <dgm:t>
        <a:bodyPr/>
        <a:lstStyle/>
        <a:p>
          <a:endParaRPr lang="en-US"/>
        </a:p>
      </dgm:t>
    </dgm:pt>
    <dgm:pt modelId="{8E851063-5359-3E49-9609-435A447BEAF2}">
      <dgm:prSet phldrT="[Text]" custT="1"/>
      <dgm:spPr/>
      <dgm:t>
        <a:bodyPr/>
        <a:lstStyle/>
        <a:p>
          <a:endParaRPr lang="en-US" sz="2000" baseline="0" dirty="0"/>
        </a:p>
      </dgm:t>
    </dgm:pt>
    <dgm:pt modelId="{670E1A8C-DBD0-6140-94F9-5DA8BE6C7935}" type="parTrans" cxnId="{B475F21C-A5BB-374B-A0EA-DC707094F00C}">
      <dgm:prSet/>
      <dgm:spPr/>
      <dgm:t>
        <a:bodyPr/>
        <a:lstStyle/>
        <a:p>
          <a:endParaRPr lang="en-US"/>
        </a:p>
      </dgm:t>
    </dgm:pt>
    <dgm:pt modelId="{36713131-D52B-7C41-9CC0-05CA0EF68E53}" type="sibTrans" cxnId="{B475F21C-A5BB-374B-A0EA-DC707094F00C}">
      <dgm:prSet/>
      <dgm:spPr/>
      <dgm:t>
        <a:bodyPr/>
        <a:lstStyle/>
        <a:p>
          <a:endParaRPr lang="en-US"/>
        </a:p>
      </dgm:t>
    </dgm:pt>
    <dgm:pt modelId="{60723CA2-E61E-4C4F-9C1D-5CFBF9BA0E09}" type="pres">
      <dgm:prSet presAssocID="{F060FA7E-FCC8-C144-977B-E4A505CAAB44}" presName="Name0" presStyleCnt="0">
        <dgm:presLayoutVars>
          <dgm:dir/>
          <dgm:animLvl val="lvl"/>
          <dgm:resizeHandles/>
        </dgm:presLayoutVars>
      </dgm:prSet>
      <dgm:spPr/>
    </dgm:pt>
    <dgm:pt modelId="{CE84921D-762C-884E-8C60-97D85A5BBAC1}" type="pres">
      <dgm:prSet presAssocID="{497EAE04-5A24-3445-BA77-7BD78D1FDC32}" presName="linNode" presStyleCnt="0"/>
      <dgm:spPr/>
    </dgm:pt>
    <dgm:pt modelId="{0609C069-429B-2742-B026-B9ACB218ADF4}" type="pres">
      <dgm:prSet presAssocID="{497EAE04-5A24-3445-BA77-7BD78D1FDC32}" presName="parentShp" presStyleLbl="node1" presStyleIdx="0" presStyleCnt="2">
        <dgm:presLayoutVars>
          <dgm:bulletEnabled val="1"/>
        </dgm:presLayoutVars>
      </dgm:prSet>
      <dgm:spPr/>
    </dgm:pt>
    <dgm:pt modelId="{55BB063F-E18E-324F-9078-738DA69B7201}" type="pres">
      <dgm:prSet presAssocID="{497EAE04-5A24-3445-BA77-7BD78D1FDC32}" presName="childShp" presStyleLbl="bgAccFollowNode1" presStyleIdx="0" presStyleCnt="2">
        <dgm:presLayoutVars>
          <dgm:bulletEnabled val="1"/>
        </dgm:presLayoutVars>
      </dgm:prSet>
      <dgm:spPr/>
    </dgm:pt>
    <dgm:pt modelId="{022E4390-95DA-0541-8A93-CA033140893C}" type="pres">
      <dgm:prSet presAssocID="{4E0F6344-E166-6843-A024-AF877F5F1B79}" presName="spacing" presStyleCnt="0"/>
      <dgm:spPr/>
    </dgm:pt>
    <dgm:pt modelId="{5ADFC104-7C90-254E-BB07-220D2BD03DA5}" type="pres">
      <dgm:prSet presAssocID="{86333E93-76F3-9844-B679-5864D9302FFA}" presName="linNode" presStyleCnt="0"/>
      <dgm:spPr/>
    </dgm:pt>
    <dgm:pt modelId="{4BCBDEC4-E8CE-9D41-8949-449D7C6F9009}" type="pres">
      <dgm:prSet presAssocID="{86333E93-76F3-9844-B679-5864D9302FFA}" presName="parentShp" presStyleLbl="node1" presStyleIdx="1" presStyleCnt="2" custLinFactNeighborX="-14" custLinFactNeighborY="686">
        <dgm:presLayoutVars>
          <dgm:bulletEnabled val="1"/>
        </dgm:presLayoutVars>
      </dgm:prSet>
      <dgm:spPr/>
    </dgm:pt>
    <dgm:pt modelId="{CBBB4886-FE31-0841-A111-ECD548FE8768}" type="pres">
      <dgm:prSet presAssocID="{86333E93-76F3-9844-B679-5864D9302FFA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B475F21C-A5BB-374B-A0EA-DC707094F00C}" srcId="{86333E93-76F3-9844-B679-5864D9302FFA}" destId="{8E851063-5359-3E49-9609-435A447BEAF2}" srcOrd="0" destOrd="0" parTransId="{670E1A8C-DBD0-6140-94F9-5DA8BE6C7935}" sibTransId="{36713131-D52B-7C41-9CC0-05CA0EF68E53}"/>
    <dgm:cxn modelId="{2655F233-7515-554C-A07D-A042280BDDA4}" srcId="{497EAE04-5A24-3445-BA77-7BD78D1FDC32}" destId="{9E870C74-157D-EC41-B8E5-508E8E071064}" srcOrd="1" destOrd="0" parTransId="{0F1A7C21-E6D3-924B-B91B-8D839DF7BF84}" sibTransId="{ACD3CBAC-02DD-3B40-9760-629F878F5777}"/>
    <dgm:cxn modelId="{9910353C-AC1C-D841-B26A-2C137F3D6F64}" type="presOf" srcId="{86333E93-76F3-9844-B679-5864D9302FFA}" destId="{4BCBDEC4-E8CE-9D41-8949-449D7C6F9009}" srcOrd="0" destOrd="0" presId="urn:microsoft.com/office/officeart/2005/8/layout/vList6"/>
    <dgm:cxn modelId="{63CDDE45-64F5-CD42-BD22-9F780D924530}" type="presOf" srcId="{8E851063-5359-3E49-9609-435A447BEAF2}" destId="{CBBB4886-FE31-0841-A111-ECD548FE8768}" srcOrd="0" destOrd="0" presId="urn:microsoft.com/office/officeart/2005/8/layout/vList6"/>
    <dgm:cxn modelId="{8EE37555-2470-5C40-8519-0BC8A92C2681}" type="presOf" srcId="{7DEBA20C-5096-F44A-AD39-A84F9CADDEAC}" destId="{55BB063F-E18E-324F-9078-738DA69B7201}" srcOrd="0" destOrd="0" presId="urn:microsoft.com/office/officeart/2005/8/layout/vList6"/>
    <dgm:cxn modelId="{073FCA65-73C6-7D46-9307-D0E0A3243326}" srcId="{F060FA7E-FCC8-C144-977B-E4A505CAAB44}" destId="{86333E93-76F3-9844-B679-5864D9302FFA}" srcOrd="1" destOrd="0" parTransId="{1A16FC95-D92D-1C42-A300-8032B9B9FAC6}" sibTransId="{2198504A-50ED-D049-BB81-5F24ACC8CCCA}"/>
    <dgm:cxn modelId="{30D59F79-B821-D449-8C7C-55FF314F60EB}" type="presOf" srcId="{F060FA7E-FCC8-C144-977B-E4A505CAAB44}" destId="{60723CA2-E61E-4C4F-9C1D-5CFBF9BA0E09}" srcOrd="0" destOrd="0" presId="urn:microsoft.com/office/officeart/2005/8/layout/vList6"/>
    <dgm:cxn modelId="{D2FE149A-034D-3B43-8A2D-9617CE75E878}" srcId="{86333E93-76F3-9844-B679-5864D9302FFA}" destId="{DBCD9759-DB72-CB45-A7B1-F8E33A36EB2B}" srcOrd="1" destOrd="0" parTransId="{2EBBD914-B761-C44A-9C5E-A7F75DBB8210}" sibTransId="{D715BC6A-A958-4344-B19C-330AD9B85652}"/>
    <dgm:cxn modelId="{F25B339F-204A-7043-A525-E5ACDA128984}" type="presOf" srcId="{9E870C74-157D-EC41-B8E5-508E8E071064}" destId="{55BB063F-E18E-324F-9078-738DA69B7201}" srcOrd="0" destOrd="1" presId="urn:microsoft.com/office/officeart/2005/8/layout/vList6"/>
    <dgm:cxn modelId="{86B18FA0-D8CE-8B4D-9EB9-BA36034C9228}" type="presOf" srcId="{DBCD9759-DB72-CB45-A7B1-F8E33A36EB2B}" destId="{CBBB4886-FE31-0841-A111-ECD548FE8768}" srcOrd="0" destOrd="1" presId="urn:microsoft.com/office/officeart/2005/8/layout/vList6"/>
    <dgm:cxn modelId="{EC769DD1-561D-DA4C-8276-FBAD96954ED6}" type="presOf" srcId="{497EAE04-5A24-3445-BA77-7BD78D1FDC32}" destId="{0609C069-429B-2742-B026-B9ACB218ADF4}" srcOrd="0" destOrd="0" presId="urn:microsoft.com/office/officeart/2005/8/layout/vList6"/>
    <dgm:cxn modelId="{BF9329E9-BF39-134E-A9B4-B9943CDD0B51}" srcId="{F060FA7E-FCC8-C144-977B-E4A505CAAB44}" destId="{497EAE04-5A24-3445-BA77-7BD78D1FDC32}" srcOrd="0" destOrd="0" parTransId="{1E026550-41DC-7148-8445-10C03DB42BCE}" sibTransId="{4E0F6344-E166-6843-A024-AF877F5F1B79}"/>
    <dgm:cxn modelId="{F6CD39F1-BD8F-6D44-8DD5-34919A7D76E6}" srcId="{497EAE04-5A24-3445-BA77-7BD78D1FDC32}" destId="{7DEBA20C-5096-F44A-AD39-A84F9CADDEAC}" srcOrd="0" destOrd="0" parTransId="{0FBE7D30-0864-6844-BF17-75C5571C9DD3}" sibTransId="{AB60C7F6-4265-574C-A3FD-74EAA6FF468F}"/>
    <dgm:cxn modelId="{75723177-4185-2445-9AC9-B7B3C2489A60}" type="presParOf" srcId="{60723CA2-E61E-4C4F-9C1D-5CFBF9BA0E09}" destId="{CE84921D-762C-884E-8C60-97D85A5BBAC1}" srcOrd="0" destOrd="0" presId="urn:microsoft.com/office/officeart/2005/8/layout/vList6"/>
    <dgm:cxn modelId="{A3C37B4B-88E9-E342-819E-6C53AF77B4AE}" type="presParOf" srcId="{CE84921D-762C-884E-8C60-97D85A5BBAC1}" destId="{0609C069-429B-2742-B026-B9ACB218ADF4}" srcOrd="0" destOrd="0" presId="urn:microsoft.com/office/officeart/2005/8/layout/vList6"/>
    <dgm:cxn modelId="{6AC59338-1174-E848-B293-631783B9AD16}" type="presParOf" srcId="{CE84921D-762C-884E-8C60-97D85A5BBAC1}" destId="{55BB063F-E18E-324F-9078-738DA69B7201}" srcOrd="1" destOrd="0" presId="urn:microsoft.com/office/officeart/2005/8/layout/vList6"/>
    <dgm:cxn modelId="{BEDFD1AF-6771-B54E-9440-94158DB73E98}" type="presParOf" srcId="{60723CA2-E61E-4C4F-9C1D-5CFBF9BA0E09}" destId="{022E4390-95DA-0541-8A93-CA033140893C}" srcOrd="1" destOrd="0" presId="urn:microsoft.com/office/officeart/2005/8/layout/vList6"/>
    <dgm:cxn modelId="{F0D8BA77-AEE2-9F47-83F4-F329F213FB3C}" type="presParOf" srcId="{60723CA2-E61E-4C4F-9C1D-5CFBF9BA0E09}" destId="{5ADFC104-7C90-254E-BB07-220D2BD03DA5}" srcOrd="2" destOrd="0" presId="urn:microsoft.com/office/officeart/2005/8/layout/vList6"/>
    <dgm:cxn modelId="{6CCED914-41F5-6C41-865E-62BC03FF99C6}" type="presParOf" srcId="{5ADFC104-7C90-254E-BB07-220D2BD03DA5}" destId="{4BCBDEC4-E8CE-9D41-8949-449D7C6F9009}" srcOrd="0" destOrd="0" presId="urn:microsoft.com/office/officeart/2005/8/layout/vList6"/>
    <dgm:cxn modelId="{4290698E-DBFD-824A-9D67-A8CA215F51A1}" type="presParOf" srcId="{5ADFC104-7C90-254E-BB07-220D2BD03DA5}" destId="{CBBB4886-FE31-0841-A111-ECD548FE8768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E3A562B-115F-9D48-BECC-CD232F5FACE1}" type="doc">
      <dgm:prSet loTypeId="urn:microsoft.com/office/officeart/2005/8/layout/vList3" loCatId="" qsTypeId="urn:microsoft.com/office/officeart/2005/8/quickstyle/3d2" qsCatId="3D" csTypeId="urn:microsoft.com/office/officeart/2005/8/colors/accent1_2" csCatId="accent1" phldr="1"/>
      <dgm:spPr/>
    </dgm:pt>
    <dgm:pt modelId="{2695B9D8-2EF0-0745-9E72-F37997ECF270}">
      <dgm:prSet phldrT="[Text]"/>
      <dgm:spPr/>
      <dgm:t>
        <a:bodyPr/>
        <a:lstStyle/>
        <a:p>
          <a:r>
            <a:rPr lang="en-US" dirty="0"/>
            <a:t>Random Forest</a:t>
          </a:r>
        </a:p>
      </dgm:t>
    </dgm:pt>
    <dgm:pt modelId="{CBAA822D-12E8-D54C-A74A-033198962331}" type="parTrans" cxnId="{063C71C5-02EB-F54E-ACA3-7B6EB20946DD}">
      <dgm:prSet/>
      <dgm:spPr/>
      <dgm:t>
        <a:bodyPr/>
        <a:lstStyle/>
        <a:p>
          <a:endParaRPr lang="en-US"/>
        </a:p>
      </dgm:t>
    </dgm:pt>
    <dgm:pt modelId="{06B91C23-5037-4F41-A66E-E86D73F5440F}" type="sibTrans" cxnId="{063C71C5-02EB-F54E-ACA3-7B6EB20946DD}">
      <dgm:prSet/>
      <dgm:spPr/>
      <dgm:t>
        <a:bodyPr/>
        <a:lstStyle/>
        <a:p>
          <a:endParaRPr lang="en-US"/>
        </a:p>
      </dgm:t>
    </dgm:pt>
    <dgm:pt modelId="{7685AFFB-9749-B643-A3FD-EEAF8CFDA140}">
      <dgm:prSet phldrT="[Text]"/>
      <dgm:spPr/>
      <dgm:t>
        <a:bodyPr/>
        <a:lstStyle/>
        <a:p>
          <a:r>
            <a:rPr lang="en-US" dirty="0"/>
            <a:t>Logistic Regression</a:t>
          </a:r>
        </a:p>
      </dgm:t>
    </dgm:pt>
    <dgm:pt modelId="{AE6EEC45-18D9-9A42-8A88-02FCDBA5817F}" type="parTrans" cxnId="{1EDED6DF-B15C-AA48-9CC9-7707163FEA0E}">
      <dgm:prSet/>
      <dgm:spPr/>
      <dgm:t>
        <a:bodyPr/>
        <a:lstStyle/>
        <a:p>
          <a:endParaRPr lang="en-US"/>
        </a:p>
      </dgm:t>
    </dgm:pt>
    <dgm:pt modelId="{8400A0AC-6611-7B41-896C-400728111641}" type="sibTrans" cxnId="{1EDED6DF-B15C-AA48-9CC9-7707163FEA0E}">
      <dgm:prSet/>
      <dgm:spPr/>
      <dgm:t>
        <a:bodyPr/>
        <a:lstStyle/>
        <a:p>
          <a:endParaRPr lang="en-US"/>
        </a:p>
      </dgm:t>
    </dgm:pt>
    <dgm:pt modelId="{B1B78AC9-AAE3-D04B-8CDB-62163193C94A}">
      <dgm:prSet phldrT="[Text]"/>
      <dgm:spPr/>
      <dgm:t>
        <a:bodyPr/>
        <a:lstStyle/>
        <a:p>
          <a:r>
            <a:rPr lang="en-US" dirty="0"/>
            <a:t>One-vs-Rest </a:t>
          </a:r>
        </a:p>
      </dgm:t>
    </dgm:pt>
    <dgm:pt modelId="{D28780BE-E492-734B-8D11-A1CF99A7879E}" type="parTrans" cxnId="{131A09BD-7657-7C41-9FFD-E60301E7B985}">
      <dgm:prSet/>
      <dgm:spPr/>
      <dgm:t>
        <a:bodyPr/>
        <a:lstStyle/>
        <a:p>
          <a:endParaRPr lang="en-US"/>
        </a:p>
      </dgm:t>
    </dgm:pt>
    <dgm:pt modelId="{D3111F26-2E2B-354E-8E8F-3F6958C1188A}" type="sibTrans" cxnId="{131A09BD-7657-7C41-9FFD-E60301E7B985}">
      <dgm:prSet/>
      <dgm:spPr/>
      <dgm:t>
        <a:bodyPr/>
        <a:lstStyle/>
        <a:p>
          <a:endParaRPr lang="en-US"/>
        </a:p>
      </dgm:t>
    </dgm:pt>
    <dgm:pt modelId="{737E7048-F87F-3741-B7CD-1C6D4F2D23F8}">
      <dgm:prSet/>
      <dgm:spPr/>
      <dgm:t>
        <a:bodyPr/>
        <a:lstStyle/>
        <a:p>
          <a:r>
            <a:rPr lang="en-US" dirty="0"/>
            <a:t>Naive Bayes</a:t>
          </a:r>
        </a:p>
      </dgm:t>
    </dgm:pt>
    <dgm:pt modelId="{165A65BD-A2D8-D34E-9C90-CC5D80F050A6}" type="parTrans" cxnId="{836D5BA1-1DCE-4646-A99D-4508AFA4F4CA}">
      <dgm:prSet/>
      <dgm:spPr/>
      <dgm:t>
        <a:bodyPr/>
        <a:lstStyle/>
        <a:p>
          <a:endParaRPr lang="en-US"/>
        </a:p>
      </dgm:t>
    </dgm:pt>
    <dgm:pt modelId="{BA301225-901D-664E-A26F-C1A2A3D25215}" type="sibTrans" cxnId="{836D5BA1-1DCE-4646-A99D-4508AFA4F4CA}">
      <dgm:prSet/>
      <dgm:spPr/>
      <dgm:t>
        <a:bodyPr/>
        <a:lstStyle/>
        <a:p>
          <a:endParaRPr lang="en-US"/>
        </a:p>
      </dgm:t>
    </dgm:pt>
    <dgm:pt modelId="{D83BC95C-CEA9-824F-8C46-087206818DE0}" type="pres">
      <dgm:prSet presAssocID="{CE3A562B-115F-9D48-BECC-CD232F5FACE1}" presName="linearFlow" presStyleCnt="0">
        <dgm:presLayoutVars>
          <dgm:dir/>
          <dgm:resizeHandles val="exact"/>
        </dgm:presLayoutVars>
      </dgm:prSet>
      <dgm:spPr/>
    </dgm:pt>
    <dgm:pt modelId="{0D1ECC19-9B48-5544-81D6-444A8AA0EFC7}" type="pres">
      <dgm:prSet presAssocID="{2695B9D8-2EF0-0745-9E72-F37997ECF270}" presName="composite" presStyleCnt="0"/>
      <dgm:spPr/>
    </dgm:pt>
    <dgm:pt modelId="{D34EDDED-3570-C044-A52F-39493CAC2406}" type="pres">
      <dgm:prSet presAssocID="{2695B9D8-2EF0-0745-9E72-F37997ECF270}" presName="imgShp" presStyleLbl="fgImgPlace1" presStyleIdx="0" presStyleCnt="4"/>
      <dgm:spPr/>
    </dgm:pt>
    <dgm:pt modelId="{3CDBB198-712A-6C4D-9241-80C6116FCF7C}" type="pres">
      <dgm:prSet presAssocID="{2695B9D8-2EF0-0745-9E72-F37997ECF270}" presName="txShp" presStyleLbl="node1" presStyleIdx="0" presStyleCnt="4" custLinFactNeighborX="-190" custLinFactNeighborY="3506">
        <dgm:presLayoutVars>
          <dgm:bulletEnabled val="1"/>
        </dgm:presLayoutVars>
      </dgm:prSet>
      <dgm:spPr/>
    </dgm:pt>
    <dgm:pt modelId="{62C27D17-B888-1744-99DF-FF08563E029C}" type="pres">
      <dgm:prSet presAssocID="{06B91C23-5037-4F41-A66E-E86D73F5440F}" presName="spacing" presStyleCnt="0"/>
      <dgm:spPr/>
    </dgm:pt>
    <dgm:pt modelId="{7E399E8A-50A1-584F-97AB-6B6E05454790}" type="pres">
      <dgm:prSet presAssocID="{7685AFFB-9749-B643-A3FD-EEAF8CFDA140}" presName="composite" presStyleCnt="0"/>
      <dgm:spPr/>
    </dgm:pt>
    <dgm:pt modelId="{50B65181-A247-DA4B-9987-FE8477549F50}" type="pres">
      <dgm:prSet presAssocID="{7685AFFB-9749-B643-A3FD-EEAF8CFDA140}" presName="imgShp" presStyleLbl="fgImgPlace1" presStyleIdx="1" presStyleCnt="4"/>
      <dgm:spPr/>
    </dgm:pt>
    <dgm:pt modelId="{D1BD517B-C5F9-FB41-9EFD-2254FD6AC51C}" type="pres">
      <dgm:prSet presAssocID="{7685AFFB-9749-B643-A3FD-EEAF8CFDA140}" presName="txShp" presStyleLbl="node1" presStyleIdx="1" presStyleCnt="4">
        <dgm:presLayoutVars>
          <dgm:bulletEnabled val="1"/>
        </dgm:presLayoutVars>
      </dgm:prSet>
      <dgm:spPr/>
    </dgm:pt>
    <dgm:pt modelId="{120AE1AC-F175-E740-8DD5-5147DCF23E49}" type="pres">
      <dgm:prSet presAssocID="{8400A0AC-6611-7B41-896C-400728111641}" presName="spacing" presStyleCnt="0"/>
      <dgm:spPr/>
    </dgm:pt>
    <dgm:pt modelId="{A9689407-E0C3-2443-A1A2-B96993609987}" type="pres">
      <dgm:prSet presAssocID="{B1B78AC9-AAE3-D04B-8CDB-62163193C94A}" presName="composite" presStyleCnt="0"/>
      <dgm:spPr/>
    </dgm:pt>
    <dgm:pt modelId="{74DA7CD4-2FB3-DF46-806B-7BEAA870C6CA}" type="pres">
      <dgm:prSet presAssocID="{B1B78AC9-AAE3-D04B-8CDB-62163193C94A}" presName="imgShp" presStyleLbl="fgImgPlace1" presStyleIdx="2" presStyleCnt="4"/>
      <dgm:spPr/>
    </dgm:pt>
    <dgm:pt modelId="{26248969-2740-934F-B5FC-8BADAE58F9DB}" type="pres">
      <dgm:prSet presAssocID="{B1B78AC9-AAE3-D04B-8CDB-62163193C94A}" presName="txShp" presStyleLbl="node1" presStyleIdx="2" presStyleCnt="4">
        <dgm:presLayoutVars>
          <dgm:bulletEnabled val="1"/>
        </dgm:presLayoutVars>
      </dgm:prSet>
      <dgm:spPr/>
    </dgm:pt>
    <dgm:pt modelId="{ECF340F4-2CF2-9646-9BF3-3FD57726EF08}" type="pres">
      <dgm:prSet presAssocID="{D3111F26-2E2B-354E-8E8F-3F6958C1188A}" presName="spacing" presStyleCnt="0"/>
      <dgm:spPr/>
    </dgm:pt>
    <dgm:pt modelId="{90B0609A-A90F-9940-858F-F97B3D52096A}" type="pres">
      <dgm:prSet presAssocID="{737E7048-F87F-3741-B7CD-1C6D4F2D23F8}" presName="composite" presStyleCnt="0"/>
      <dgm:spPr/>
    </dgm:pt>
    <dgm:pt modelId="{783E8B50-9F8D-B144-9430-F69D87AB5041}" type="pres">
      <dgm:prSet presAssocID="{737E7048-F87F-3741-B7CD-1C6D4F2D23F8}" presName="imgShp" presStyleLbl="fgImgPlace1" presStyleIdx="3" presStyleCnt="4"/>
      <dgm:spPr/>
    </dgm:pt>
    <dgm:pt modelId="{1B3F104D-3644-074F-8436-11C3650780C3}" type="pres">
      <dgm:prSet presAssocID="{737E7048-F87F-3741-B7CD-1C6D4F2D23F8}" presName="txShp" presStyleLbl="node1" presStyleIdx="3" presStyleCnt="4" custLinFactNeighborX="0">
        <dgm:presLayoutVars>
          <dgm:bulletEnabled val="1"/>
        </dgm:presLayoutVars>
      </dgm:prSet>
      <dgm:spPr/>
    </dgm:pt>
  </dgm:ptLst>
  <dgm:cxnLst>
    <dgm:cxn modelId="{50150519-D1B0-C747-AD76-E5F62B955DB4}" type="presOf" srcId="{737E7048-F87F-3741-B7CD-1C6D4F2D23F8}" destId="{1B3F104D-3644-074F-8436-11C3650780C3}" srcOrd="0" destOrd="0" presId="urn:microsoft.com/office/officeart/2005/8/layout/vList3"/>
    <dgm:cxn modelId="{24EEF820-58B9-9946-A9E6-AFB460951F7C}" type="presOf" srcId="{7685AFFB-9749-B643-A3FD-EEAF8CFDA140}" destId="{D1BD517B-C5F9-FB41-9EFD-2254FD6AC51C}" srcOrd="0" destOrd="0" presId="urn:microsoft.com/office/officeart/2005/8/layout/vList3"/>
    <dgm:cxn modelId="{A99F3431-E9E7-6245-B22E-6F5630C6F118}" type="presOf" srcId="{CE3A562B-115F-9D48-BECC-CD232F5FACE1}" destId="{D83BC95C-CEA9-824F-8C46-087206818DE0}" srcOrd="0" destOrd="0" presId="urn:microsoft.com/office/officeart/2005/8/layout/vList3"/>
    <dgm:cxn modelId="{B3D8A433-A25F-F042-A489-828F3AE61C06}" type="presOf" srcId="{B1B78AC9-AAE3-D04B-8CDB-62163193C94A}" destId="{26248969-2740-934F-B5FC-8BADAE58F9DB}" srcOrd="0" destOrd="0" presId="urn:microsoft.com/office/officeart/2005/8/layout/vList3"/>
    <dgm:cxn modelId="{836D5BA1-1DCE-4646-A99D-4508AFA4F4CA}" srcId="{CE3A562B-115F-9D48-BECC-CD232F5FACE1}" destId="{737E7048-F87F-3741-B7CD-1C6D4F2D23F8}" srcOrd="3" destOrd="0" parTransId="{165A65BD-A2D8-D34E-9C90-CC5D80F050A6}" sibTransId="{BA301225-901D-664E-A26F-C1A2A3D25215}"/>
    <dgm:cxn modelId="{131A09BD-7657-7C41-9FFD-E60301E7B985}" srcId="{CE3A562B-115F-9D48-BECC-CD232F5FACE1}" destId="{B1B78AC9-AAE3-D04B-8CDB-62163193C94A}" srcOrd="2" destOrd="0" parTransId="{D28780BE-E492-734B-8D11-A1CF99A7879E}" sibTransId="{D3111F26-2E2B-354E-8E8F-3F6958C1188A}"/>
    <dgm:cxn modelId="{063C71C5-02EB-F54E-ACA3-7B6EB20946DD}" srcId="{CE3A562B-115F-9D48-BECC-CD232F5FACE1}" destId="{2695B9D8-2EF0-0745-9E72-F37997ECF270}" srcOrd="0" destOrd="0" parTransId="{CBAA822D-12E8-D54C-A74A-033198962331}" sibTransId="{06B91C23-5037-4F41-A66E-E86D73F5440F}"/>
    <dgm:cxn modelId="{1EDED6DF-B15C-AA48-9CC9-7707163FEA0E}" srcId="{CE3A562B-115F-9D48-BECC-CD232F5FACE1}" destId="{7685AFFB-9749-B643-A3FD-EEAF8CFDA140}" srcOrd="1" destOrd="0" parTransId="{AE6EEC45-18D9-9A42-8A88-02FCDBA5817F}" sibTransId="{8400A0AC-6611-7B41-896C-400728111641}"/>
    <dgm:cxn modelId="{5898CAE5-0974-F044-BA8B-BD0A01FE2101}" type="presOf" srcId="{2695B9D8-2EF0-0745-9E72-F37997ECF270}" destId="{3CDBB198-712A-6C4D-9241-80C6116FCF7C}" srcOrd="0" destOrd="0" presId="urn:microsoft.com/office/officeart/2005/8/layout/vList3"/>
    <dgm:cxn modelId="{35E7AC34-97BE-7F48-BF58-30AD7978E87F}" type="presParOf" srcId="{D83BC95C-CEA9-824F-8C46-087206818DE0}" destId="{0D1ECC19-9B48-5544-81D6-444A8AA0EFC7}" srcOrd="0" destOrd="0" presId="urn:microsoft.com/office/officeart/2005/8/layout/vList3"/>
    <dgm:cxn modelId="{774C4276-8B70-C444-BA3A-7A18FF82A4F4}" type="presParOf" srcId="{0D1ECC19-9B48-5544-81D6-444A8AA0EFC7}" destId="{D34EDDED-3570-C044-A52F-39493CAC2406}" srcOrd="0" destOrd="0" presId="urn:microsoft.com/office/officeart/2005/8/layout/vList3"/>
    <dgm:cxn modelId="{442E020B-98D7-D44F-B08F-459917DAA990}" type="presParOf" srcId="{0D1ECC19-9B48-5544-81D6-444A8AA0EFC7}" destId="{3CDBB198-712A-6C4D-9241-80C6116FCF7C}" srcOrd="1" destOrd="0" presId="urn:microsoft.com/office/officeart/2005/8/layout/vList3"/>
    <dgm:cxn modelId="{E28FBE25-4D52-6149-9635-CFC5E0958E38}" type="presParOf" srcId="{D83BC95C-CEA9-824F-8C46-087206818DE0}" destId="{62C27D17-B888-1744-99DF-FF08563E029C}" srcOrd="1" destOrd="0" presId="urn:microsoft.com/office/officeart/2005/8/layout/vList3"/>
    <dgm:cxn modelId="{BDECCCB7-B7EA-1642-8B1E-0D272261F0A5}" type="presParOf" srcId="{D83BC95C-CEA9-824F-8C46-087206818DE0}" destId="{7E399E8A-50A1-584F-97AB-6B6E05454790}" srcOrd="2" destOrd="0" presId="urn:microsoft.com/office/officeart/2005/8/layout/vList3"/>
    <dgm:cxn modelId="{1FACB64F-492D-A94D-A2DE-3D6087EAC491}" type="presParOf" srcId="{7E399E8A-50A1-584F-97AB-6B6E05454790}" destId="{50B65181-A247-DA4B-9987-FE8477549F50}" srcOrd="0" destOrd="0" presId="urn:microsoft.com/office/officeart/2005/8/layout/vList3"/>
    <dgm:cxn modelId="{AF335B1A-EFEA-B04D-B86B-A5DA80DF9E3D}" type="presParOf" srcId="{7E399E8A-50A1-584F-97AB-6B6E05454790}" destId="{D1BD517B-C5F9-FB41-9EFD-2254FD6AC51C}" srcOrd="1" destOrd="0" presId="urn:microsoft.com/office/officeart/2005/8/layout/vList3"/>
    <dgm:cxn modelId="{BBE1BF1E-E012-0F44-9B81-FEC198EDA20A}" type="presParOf" srcId="{D83BC95C-CEA9-824F-8C46-087206818DE0}" destId="{120AE1AC-F175-E740-8DD5-5147DCF23E49}" srcOrd="3" destOrd="0" presId="urn:microsoft.com/office/officeart/2005/8/layout/vList3"/>
    <dgm:cxn modelId="{86B05117-99EC-8844-9E67-B8A06CD6787F}" type="presParOf" srcId="{D83BC95C-CEA9-824F-8C46-087206818DE0}" destId="{A9689407-E0C3-2443-A1A2-B96993609987}" srcOrd="4" destOrd="0" presId="urn:microsoft.com/office/officeart/2005/8/layout/vList3"/>
    <dgm:cxn modelId="{3398F7B6-798E-4043-8C34-5E04F9104906}" type="presParOf" srcId="{A9689407-E0C3-2443-A1A2-B96993609987}" destId="{74DA7CD4-2FB3-DF46-806B-7BEAA870C6CA}" srcOrd="0" destOrd="0" presId="urn:microsoft.com/office/officeart/2005/8/layout/vList3"/>
    <dgm:cxn modelId="{BE20F0F4-4942-ED47-834C-028BF88FA6B5}" type="presParOf" srcId="{A9689407-E0C3-2443-A1A2-B96993609987}" destId="{26248969-2740-934F-B5FC-8BADAE58F9DB}" srcOrd="1" destOrd="0" presId="urn:microsoft.com/office/officeart/2005/8/layout/vList3"/>
    <dgm:cxn modelId="{A8D35F74-A0FC-F940-83D0-6FD077B75553}" type="presParOf" srcId="{D83BC95C-CEA9-824F-8C46-087206818DE0}" destId="{ECF340F4-2CF2-9646-9BF3-3FD57726EF08}" srcOrd="5" destOrd="0" presId="urn:microsoft.com/office/officeart/2005/8/layout/vList3"/>
    <dgm:cxn modelId="{0E96D64D-BC05-274C-A3FA-7BD0071BA2CA}" type="presParOf" srcId="{D83BC95C-CEA9-824F-8C46-087206818DE0}" destId="{90B0609A-A90F-9940-858F-F97B3D52096A}" srcOrd="6" destOrd="0" presId="urn:microsoft.com/office/officeart/2005/8/layout/vList3"/>
    <dgm:cxn modelId="{7CFE3998-9036-EC47-97F5-B2EACBAF7274}" type="presParOf" srcId="{90B0609A-A90F-9940-858F-F97B3D52096A}" destId="{783E8B50-9F8D-B144-9430-F69D87AB5041}" srcOrd="0" destOrd="0" presId="urn:microsoft.com/office/officeart/2005/8/layout/vList3"/>
    <dgm:cxn modelId="{79E44D38-A14E-634C-BC15-7A052E542711}" type="presParOf" srcId="{90B0609A-A90F-9940-858F-F97B3D52096A}" destId="{1B3F104D-3644-074F-8436-11C3650780C3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AFC5063-577C-3249-9103-7E7182E4C60A}" type="doc">
      <dgm:prSet loTypeId="urn:microsoft.com/office/officeart/2005/8/layout/venn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96F0FC-25FB-944D-B3CC-1BC2C1D51DA8}">
      <dgm:prSet phldrT="[Text]"/>
      <dgm:spPr/>
      <dgm:t>
        <a:bodyPr/>
        <a:lstStyle/>
        <a:p>
          <a:r>
            <a:rPr lang="en-US" dirty="0"/>
            <a:t>Questions?</a:t>
          </a:r>
        </a:p>
      </dgm:t>
    </dgm:pt>
    <dgm:pt modelId="{E784F03A-9BD8-3844-8482-AB50D25F41B2}" type="parTrans" cxnId="{9B8B8210-7F4C-3447-8F0C-52B30CBED316}">
      <dgm:prSet/>
      <dgm:spPr/>
      <dgm:t>
        <a:bodyPr/>
        <a:lstStyle/>
        <a:p>
          <a:endParaRPr lang="en-US"/>
        </a:p>
      </dgm:t>
    </dgm:pt>
    <dgm:pt modelId="{192023BC-CD7D-6A4A-AE2C-B952192F6D3B}" type="sibTrans" cxnId="{9B8B8210-7F4C-3447-8F0C-52B30CBED316}">
      <dgm:prSet/>
      <dgm:spPr/>
      <dgm:t>
        <a:bodyPr/>
        <a:lstStyle/>
        <a:p>
          <a:endParaRPr lang="en-US"/>
        </a:p>
      </dgm:t>
    </dgm:pt>
    <dgm:pt modelId="{67CB639D-5E5E-EA49-B64C-B8AD7A50837D}" type="pres">
      <dgm:prSet presAssocID="{EAFC5063-577C-3249-9103-7E7182E4C60A}" presName="Name0" presStyleCnt="0">
        <dgm:presLayoutVars>
          <dgm:dir/>
          <dgm:resizeHandles val="exact"/>
        </dgm:presLayoutVars>
      </dgm:prSet>
      <dgm:spPr/>
    </dgm:pt>
    <dgm:pt modelId="{150CA109-045D-6742-8F03-60A051DF91FF}" type="pres">
      <dgm:prSet presAssocID="{EE96F0FC-25FB-944D-B3CC-1BC2C1D51DA8}" presName="Name5" presStyleLbl="vennNode1" presStyleIdx="0" presStyleCnt="1">
        <dgm:presLayoutVars>
          <dgm:bulletEnabled val="1"/>
        </dgm:presLayoutVars>
      </dgm:prSet>
      <dgm:spPr/>
    </dgm:pt>
  </dgm:ptLst>
  <dgm:cxnLst>
    <dgm:cxn modelId="{9B8B8210-7F4C-3447-8F0C-52B30CBED316}" srcId="{EAFC5063-577C-3249-9103-7E7182E4C60A}" destId="{EE96F0FC-25FB-944D-B3CC-1BC2C1D51DA8}" srcOrd="0" destOrd="0" parTransId="{E784F03A-9BD8-3844-8482-AB50D25F41B2}" sibTransId="{192023BC-CD7D-6A4A-AE2C-B952192F6D3B}"/>
    <dgm:cxn modelId="{50D09AE3-9E99-5447-A0F6-67BE4BFE7912}" type="presOf" srcId="{EAFC5063-577C-3249-9103-7E7182E4C60A}" destId="{67CB639D-5E5E-EA49-B64C-B8AD7A50837D}" srcOrd="0" destOrd="0" presId="urn:microsoft.com/office/officeart/2005/8/layout/venn3"/>
    <dgm:cxn modelId="{E34C8BEF-58F6-654A-98EA-011D846146AC}" type="presOf" srcId="{EE96F0FC-25FB-944D-B3CC-1BC2C1D51DA8}" destId="{150CA109-045D-6742-8F03-60A051DF91FF}" srcOrd="0" destOrd="0" presId="urn:microsoft.com/office/officeart/2005/8/layout/venn3"/>
    <dgm:cxn modelId="{50723EC7-DE79-7C4E-AD95-3D997A682639}" type="presParOf" srcId="{67CB639D-5E5E-EA49-B64C-B8AD7A50837D}" destId="{150CA109-045D-6742-8F03-60A051DF91FF}" srcOrd="0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40BD84-C2C1-7547-8BFD-76E3039C8DCF}">
      <dsp:nvSpPr>
        <dsp:cNvPr id="0" name=""/>
        <dsp:cNvSpPr/>
      </dsp:nvSpPr>
      <dsp:spPr>
        <a:xfrm>
          <a:off x="0" y="0"/>
          <a:ext cx="8824913" cy="34163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baseline="0" dirty="0"/>
            <a:t>To classify tweets about driverless cars as from very positive to very negative.</a:t>
          </a:r>
          <a:endParaRPr lang="en-US" sz="3200" b="1" i="0" kern="1200" baseline="0" dirty="0"/>
        </a:p>
      </dsp:txBody>
      <dsp:txXfrm>
        <a:off x="2106612" y="0"/>
        <a:ext cx="6718300" cy="3416300"/>
      </dsp:txXfrm>
    </dsp:sp>
    <dsp:sp modelId="{4B3818B4-F9DE-2843-B62D-32E21C555943}">
      <dsp:nvSpPr>
        <dsp:cNvPr id="0" name=""/>
        <dsp:cNvSpPr/>
      </dsp:nvSpPr>
      <dsp:spPr>
        <a:xfrm>
          <a:off x="341630" y="341630"/>
          <a:ext cx="1764982" cy="273304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9000" b="-1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06A5D2-F24E-3748-8612-87D0CFC535E8}">
      <dsp:nvSpPr>
        <dsp:cNvPr id="0" name=""/>
        <dsp:cNvSpPr/>
      </dsp:nvSpPr>
      <dsp:spPr>
        <a:xfrm>
          <a:off x="0" y="0"/>
          <a:ext cx="8824913" cy="34163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baseline="0" dirty="0"/>
            <a:t>The reason to choose this dataset is to analyze the sentiments of millions of people about driverless cars and then perform predictive modeling. 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baseline="0" dirty="0"/>
            <a:t>The analysis can be useful for different car companies like Toyota, Honda and many more. 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baseline="0" dirty="0"/>
            <a:t>Helps to know what is the current trend over the world so they can channelize their investments properly and help their business to grow further</a:t>
          </a:r>
          <a:r>
            <a:rPr lang="en-US" sz="1800" b="0" i="0" kern="1200" dirty="0"/>
            <a:t>.</a:t>
          </a:r>
          <a:endParaRPr lang="en-US" sz="2200" kern="1200" dirty="0"/>
        </a:p>
      </dsp:txBody>
      <dsp:txXfrm>
        <a:off x="2106612" y="0"/>
        <a:ext cx="6718300" cy="3416300"/>
      </dsp:txXfrm>
    </dsp:sp>
    <dsp:sp modelId="{E78165E6-0896-8949-AAEB-3F4C5C65936B}">
      <dsp:nvSpPr>
        <dsp:cNvPr id="0" name=""/>
        <dsp:cNvSpPr/>
      </dsp:nvSpPr>
      <dsp:spPr>
        <a:xfrm>
          <a:off x="341630" y="341630"/>
          <a:ext cx="1764982" cy="273304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3000" r="-53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408966-997A-5C44-9BF9-714E83FFF7C0}">
      <dsp:nvSpPr>
        <dsp:cNvPr id="0" name=""/>
        <dsp:cNvSpPr/>
      </dsp:nvSpPr>
      <dsp:spPr>
        <a:xfrm>
          <a:off x="0" y="975550"/>
          <a:ext cx="8824913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C6A064-9C33-A74D-AE89-BB93FBBF2EF5}">
      <dsp:nvSpPr>
        <dsp:cNvPr id="0" name=""/>
        <dsp:cNvSpPr/>
      </dsp:nvSpPr>
      <dsp:spPr>
        <a:xfrm>
          <a:off x="441245" y="827950"/>
          <a:ext cx="6177439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3492" tIns="0" rIns="233492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baseline="0" dirty="0"/>
            <a:t>Data is from crowdflower.com </a:t>
          </a:r>
        </a:p>
      </dsp:txBody>
      <dsp:txXfrm>
        <a:off x="455655" y="842360"/>
        <a:ext cx="6148619" cy="266380"/>
      </dsp:txXfrm>
    </dsp:sp>
    <dsp:sp modelId="{36D5782E-2165-B744-A273-F8082B531C94}">
      <dsp:nvSpPr>
        <dsp:cNvPr id="0" name=""/>
        <dsp:cNvSpPr/>
      </dsp:nvSpPr>
      <dsp:spPr>
        <a:xfrm>
          <a:off x="0" y="1429150"/>
          <a:ext cx="8824913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A977FB-D4C9-C446-A91B-A571D07184E9}">
      <dsp:nvSpPr>
        <dsp:cNvPr id="0" name=""/>
        <dsp:cNvSpPr/>
      </dsp:nvSpPr>
      <dsp:spPr>
        <a:xfrm>
          <a:off x="441245" y="1281550"/>
          <a:ext cx="6177439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3492" tIns="0" rIns="233492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baseline="0" dirty="0"/>
            <a:t>Sentiments are classified from very positive to very negative for tweets related to driverless cars</a:t>
          </a:r>
        </a:p>
      </dsp:txBody>
      <dsp:txXfrm>
        <a:off x="455655" y="1295960"/>
        <a:ext cx="6148619" cy="266380"/>
      </dsp:txXfrm>
    </dsp:sp>
    <dsp:sp modelId="{2BD42D83-0F73-3846-BBF1-02ECCA670473}">
      <dsp:nvSpPr>
        <dsp:cNvPr id="0" name=""/>
        <dsp:cNvSpPr/>
      </dsp:nvSpPr>
      <dsp:spPr>
        <a:xfrm>
          <a:off x="0" y="1882750"/>
          <a:ext cx="8824913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07BA1F-96B0-944A-89CF-ABDF4E3B5DB8}">
      <dsp:nvSpPr>
        <dsp:cNvPr id="0" name=""/>
        <dsp:cNvSpPr/>
      </dsp:nvSpPr>
      <dsp:spPr>
        <a:xfrm>
          <a:off x="441245" y="1735150"/>
          <a:ext cx="6177439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3492" tIns="0" rIns="233492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Very positive, slightly positive, neutral, slightly negative and very negative so multiclass data</a:t>
          </a:r>
        </a:p>
      </dsp:txBody>
      <dsp:txXfrm>
        <a:off x="455655" y="1749560"/>
        <a:ext cx="6148619" cy="266380"/>
      </dsp:txXfrm>
    </dsp:sp>
    <dsp:sp modelId="{08A5821F-A001-8145-826A-CCED4B06908F}">
      <dsp:nvSpPr>
        <dsp:cNvPr id="0" name=""/>
        <dsp:cNvSpPr/>
      </dsp:nvSpPr>
      <dsp:spPr>
        <a:xfrm>
          <a:off x="0" y="2336350"/>
          <a:ext cx="8824913" cy="25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DBCF4D-4239-7743-95B9-94C5CCEBBBA5}">
      <dsp:nvSpPr>
        <dsp:cNvPr id="0" name=""/>
        <dsp:cNvSpPr/>
      </dsp:nvSpPr>
      <dsp:spPr>
        <a:xfrm>
          <a:off x="441245" y="2188750"/>
          <a:ext cx="6177439" cy="295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3492" tIns="0" rIns="233492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Used Apache Spark in Batch Mode for analysis and predictive modeling</a:t>
          </a:r>
        </a:p>
      </dsp:txBody>
      <dsp:txXfrm>
        <a:off x="455655" y="2203160"/>
        <a:ext cx="6148619" cy="2663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BB063F-E18E-324F-9078-738DA69B7201}">
      <dsp:nvSpPr>
        <dsp:cNvPr id="0" name=""/>
        <dsp:cNvSpPr/>
      </dsp:nvSpPr>
      <dsp:spPr>
        <a:xfrm>
          <a:off x="3529965" y="417"/>
          <a:ext cx="5294947" cy="1626412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baseline="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baseline="0" dirty="0"/>
            <a:t>To tokenize and convert the text to numeric vectors</a:t>
          </a:r>
          <a:endParaRPr lang="en-US" sz="2000" kern="1200" baseline="0" dirty="0"/>
        </a:p>
      </dsp:txBody>
      <dsp:txXfrm>
        <a:off x="3529965" y="203719"/>
        <a:ext cx="4685043" cy="1219809"/>
      </dsp:txXfrm>
    </dsp:sp>
    <dsp:sp modelId="{0609C069-429B-2742-B026-B9ACB218ADF4}">
      <dsp:nvSpPr>
        <dsp:cNvPr id="0" name=""/>
        <dsp:cNvSpPr/>
      </dsp:nvSpPr>
      <dsp:spPr>
        <a:xfrm>
          <a:off x="0" y="417"/>
          <a:ext cx="3529965" cy="16264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Word2Vec</a:t>
          </a:r>
        </a:p>
      </dsp:txBody>
      <dsp:txXfrm>
        <a:off x="79395" y="79812"/>
        <a:ext cx="3371175" cy="1467622"/>
      </dsp:txXfrm>
    </dsp:sp>
    <dsp:sp modelId="{CBBB4886-FE31-0841-A111-ECD548FE8768}">
      <dsp:nvSpPr>
        <dsp:cNvPr id="0" name=""/>
        <dsp:cNvSpPr/>
      </dsp:nvSpPr>
      <dsp:spPr>
        <a:xfrm>
          <a:off x="3529965" y="1789470"/>
          <a:ext cx="5294947" cy="1626412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baseline="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baseline="0" dirty="0"/>
            <a:t>To tokenize and convert the text to numeric vectors</a:t>
          </a:r>
          <a:endParaRPr lang="en-US" sz="2000" kern="1200" baseline="0" dirty="0"/>
        </a:p>
      </dsp:txBody>
      <dsp:txXfrm>
        <a:off x="3529965" y="1992772"/>
        <a:ext cx="4685043" cy="1219809"/>
      </dsp:txXfrm>
    </dsp:sp>
    <dsp:sp modelId="{4BCBDEC4-E8CE-9D41-8949-449D7C6F9009}">
      <dsp:nvSpPr>
        <dsp:cNvPr id="0" name=""/>
        <dsp:cNvSpPr/>
      </dsp:nvSpPr>
      <dsp:spPr>
        <a:xfrm>
          <a:off x="0" y="1789887"/>
          <a:ext cx="3529965" cy="16264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TF/IDF</a:t>
          </a:r>
        </a:p>
      </dsp:txBody>
      <dsp:txXfrm>
        <a:off x="79395" y="1869282"/>
        <a:ext cx="3371175" cy="146762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DBB198-712A-6C4D-9241-80C6116FCF7C}">
      <dsp:nvSpPr>
        <dsp:cNvPr id="0" name=""/>
        <dsp:cNvSpPr/>
      </dsp:nvSpPr>
      <dsp:spPr>
        <a:xfrm rot="10800000">
          <a:off x="1642411" y="25623"/>
          <a:ext cx="5868567" cy="70155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366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Random Forest</a:t>
          </a:r>
        </a:p>
      </dsp:txBody>
      <dsp:txXfrm rot="10800000">
        <a:off x="1817799" y="25623"/>
        <a:ext cx="5693179" cy="701554"/>
      </dsp:txXfrm>
    </dsp:sp>
    <dsp:sp modelId="{D34EDDED-3570-C044-A52F-39493CAC2406}">
      <dsp:nvSpPr>
        <dsp:cNvPr id="0" name=""/>
        <dsp:cNvSpPr/>
      </dsp:nvSpPr>
      <dsp:spPr>
        <a:xfrm>
          <a:off x="1302784" y="1026"/>
          <a:ext cx="701554" cy="70155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BD517B-C5F9-FB41-9EFD-2254FD6AC51C}">
      <dsp:nvSpPr>
        <dsp:cNvPr id="0" name=""/>
        <dsp:cNvSpPr/>
      </dsp:nvSpPr>
      <dsp:spPr>
        <a:xfrm rot="10800000">
          <a:off x="1653561" y="905257"/>
          <a:ext cx="5868567" cy="70155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366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Logistic Regression</a:t>
          </a:r>
        </a:p>
      </dsp:txBody>
      <dsp:txXfrm rot="10800000">
        <a:off x="1828949" y="905257"/>
        <a:ext cx="5693179" cy="701554"/>
      </dsp:txXfrm>
    </dsp:sp>
    <dsp:sp modelId="{50B65181-A247-DA4B-9987-FE8477549F50}">
      <dsp:nvSpPr>
        <dsp:cNvPr id="0" name=""/>
        <dsp:cNvSpPr/>
      </dsp:nvSpPr>
      <dsp:spPr>
        <a:xfrm>
          <a:off x="1302784" y="905257"/>
          <a:ext cx="701554" cy="70155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248969-2740-934F-B5FC-8BADAE58F9DB}">
      <dsp:nvSpPr>
        <dsp:cNvPr id="0" name=""/>
        <dsp:cNvSpPr/>
      </dsp:nvSpPr>
      <dsp:spPr>
        <a:xfrm rot="10800000">
          <a:off x="1653561" y="1809488"/>
          <a:ext cx="5868567" cy="70155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366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One-vs-Rest </a:t>
          </a:r>
        </a:p>
      </dsp:txBody>
      <dsp:txXfrm rot="10800000">
        <a:off x="1828949" y="1809488"/>
        <a:ext cx="5693179" cy="701554"/>
      </dsp:txXfrm>
    </dsp:sp>
    <dsp:sp modelId="{74DA7CD4-2FB3-DF46-806B-7BEAA870C6CA}">
      <dsp:nvSpPr>
        <dsp:cNvPr id="0" name=""/>
        <dsp:cNvSpPr/>
      </dsp:nvSpPr>
      <dsp:spPr>
        <a:xfrm>
          <a:off x="1302784" y="1809488"/>
          <a:ext cx="701554" cy="70155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3F104D-3644-074F-8436-11C3650780C3}">
      <dsp:nvSpPr>
        <dsp:cNvPr id="0" name=""/>
        <dsp:cNvSpPr/>
      </dsp:nvSpPr>
      <dsp:spPr>
        <a:xfrm rot="10800000">
          <a:off x="1653561" y="2713718"/>
          <a:ext cx="5868567" cy="70155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366" tIns="121920" rIns="227584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Naive Bayes</a:t>
          </a:r>
        </a:p>
      </dsp:txBody>
      <dsp:txXfrm rot="10800000">
        <a:off x="1828949" y="2713718"/>
        <a:ext cx="5693179" cy="701554"/>
      </dsp:txXfrm>
    </dsp:sp>
    <dsp:sp modelId="{783E8B50-9F8D-B144-9430-F69D87AB5041}">
      <dsp:nvSpPr>
        <dsp:cNvPr id="0" name=""/>
        <dsp:cNvSpPr/>
      </dsp:nvSpPr>
      <dsp:spPr>
        <a:xfrm>
          <a:off x="1302784" y="2713718"/>
          <a:ext cx="701554" cy="701554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0CA109-045D-6742-8F03-60A051DF91FF}">
      <dsp:nvSpPr>
        <dsp:cNvPr id="0" name=""/>
        <dsp:cNvSpPr/>
      </dsp:nvSpPr>
      <dsp:spPr>
        <a:xfrm>
          <a:off x="2706076" y="1770"/>
          <a:ext cx="3412759" cy="34127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87816" tIns="38100" rIns="187816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Questions?</a:t>
          </a:r>
        </a:p>
      </dsp:txBody>
      <dsp:txXfrm>
        <a:off x="3205863" y="501557"/>
        <a:ext cx="2413185" cy="24131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rrelation_and_dependence" TargetMode="External"/><Relationship Id="rId2" Type="http://schemas.openxmlformats.org/officeDocument/2006/relationships/hyperlink" Target="https://en.wikipedia.org/wiki/Orthogonal_transformatio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010AF-078B-B44F-A8AB-3BDBFDE067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Twitter Sentiments Analysis – </a:t>
            </a:r>
            <a:r>
              <a:rPr lang="en-US" sz="3200" dirty="0"/>
              <a:t>self-driving cars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F816BD-3A80-4B40-96F0-CE81B19309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Data science – final capstone</a:t>
            </a:r>
          </a:p>
        </p:txBody>
      </p:sp>
    </p:spTree>
    <p:extLst>
      <p:ext uri="{BB962C8B-B14F-4D97-AF65-F5344CB8AC3E}">
        <p14:creationId xmlns:p14="http://schemas.microsoft.com/office/powerpoint/2010/main" val="1626563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E69F0-76A4-CB4F-A065-E7EE598C4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2C07D-72DE-8447-A8A4-D4DF5F28C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Principal component analysis</a:t>
            </a:r>
            <a:r>
              <a:rPr lang="en-US" dirty="0"/>
              <a:t> (</a:t>
            </a:r>
            <a:r>
              <a:rPr lang="en-US" b="1" dirty="0"/>
              <a:t>PCA</a:t>
            </a:r>
            <a:r>
              <a:rPr lang="en-US" dirty="0"/>
              <a:t>) is a statistical procedure that uses an </a:t>
            </a:r>
            <a:r>
              <a:rPr lang="en-US" dirty="0">
                <a:hlinkClick r:id="rId2" tooltip="Orthogonal transformation"/>
              </a:rPr>
              <a:t>orthogonal transformation</a:t>
            </a:r>
            <a:r>
              <a:rPr lang="en-US" dirty="0"/>
              <a:t> to convert a set of observations of possibly correlated variables (entities each of which takes on various numerical values) into a set of values of </a:t>
            </a:r>
            <a:r>
              <a:rPr lang="en-US" dirty="0">
                <a:hlinkClick r:id="rId3" tooltip="Correlation and dependence"/>
              </a:rPr>
              <a:t>linearly uncorrelated</a:t>
            </a:r>
            <a:r>
              <a:rPr lang="en-US" dirty="0"/>
              <a:t> variables called </a:t>
            </a:r>
            <a:r>
              <a:rPr lang="en-US" b="1" dirty="0"/>
              <a:t>principal components</a:t>
            </a:r>
          </a:p>
          <a:p>
            <a:r>
              <a:rPr lang="en-US" dirty="0"/>
              <a:t>PCA with random Forest or PCA with Logistic Regression not improving model performance significantly </a:t>
            </a:r>
          </a:p>
          <a:p>
            <a:r>
              <a:rPr lang="en-US" dirty="0"/>
              <a:t>PCA with Word2Vec as well as PCA with TF/IDF vectors also not helping much to improve performance significantly</a:t>
            </a:r>
          </a:p>
          <a:p>
            <a:r>
              <a:rPr lang="en-US" dirty="0"/>
              <a:t>Cross validation helped to verify overfitting</a:t>
            </a:r>
          </a:p>
        </p:txBody>
      </p:sp>
    </p:spTree>
    <p:extLst>
      <p:ext uri="{BB962C8B-B14F-4D97-AF65-F5344CB8AC3E}">
        <p14:creationId xmlns:p14="http://schemas.microsoft.com/office/powerpoint/2010/main" val="2444194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51A68-0A08-B34A-BA25-549760B9D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Concluding Remarks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4336D-E6D1-E04D-A6EE-D16B88058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 we tried to fit data in different models like Random Forest, Logistic Regression, One-vs-Rest classifier, Naive Bayes Classifier. Among all Random Forest and Logistic Regression were best performing models</a:t>
            </a:r>
          </a:p>
          <a:p>
            <a:r>
              <a:rPr lang="en-US" dirty="0"/>
              <a:t>PCA not helping much to improve performance of model so shows that there is loss of data while performing PCA</a:t>
            </a:r>
          </a:p>
          <a:p>
            <a:r>
              <a:rPr lang="en-US" dirty="0"/>
              <a:t>Performance tuning is helping to get better performances through Random Forest and Logistic Regression models</a:t>
            </a:r>
          </a:p>
          <a:p>
            <a:r>
              <a:rPr lang="en-US" dirty="0"/>
              <a:t>Word2Vec performed better compared to TF/IDF while tokenizing and converting the text to numeric</a:t>
            </a:r>
          </a:p>
        </p:txBody>
      </p:sp>
    </p:spTree>
    <p:extLst>
      <p:ext uri="{BB962C8B-B14F-4D97-AF65-F5344CB8AC3E}">
        <p14:creationId xmlns:p14="http://schemas.microsoft.com/office/powerpoint/2010/main" val="106648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4C0DC-7B12-E945-AF65-1DD2681A1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8060B-1E06-854E-9635-30276E6F3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product can be useful for many automobile industries to analyze the current trend among people for driverless cars</a:t>
            </a:r>
          </a:p>
          <a:p>
            <a:r>
              <a:rPr lang="en-US" dirty="0"/>
              <a:t>This product can be run every week to analyze sentiments of different tweets around the world</a:t>
            </a:r>
          </a:p>
          <a:p>
            <a:r>
              <a:rPr lang="en-US" dirty="0"/>
              <a:t>We can maintain this product by retraining all models every year so if anything new comes up our product can handle that change efficiently</a:t>
            </a:r>
          </a:p>
        </p:txBody>
      </p:sp>
    </p:spTree>
    <p:extLst>
      <p:ext uri="{BB962C8B-B14F-4D97-AF65-F5344CB8AC3E}">
        <p14:creationId xmlns:p14="http://schemas.microsoft.com/office/powerpoint/2010/main" val="857414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603A4-00EB-3544-83C1-15E991122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!!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DBA3539-5A1C-8B42-B6F5-51C6CA7AE0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8334647"/>
              </p:ext>
            </p:extLst>
          </p:nvPr>
        </p:nvGraphicFramePr>
        <p:xfrm>
          <a:off x="1155700" y="2603500"/>
          <a:ext cx="88249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6228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8C78A-EB3F-DA4F-B84F-2A473240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Topic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74A8E4-6175-2542-A922-4F3061A3D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8868850"/>
              </p:ext>
            </p:extLst>
          </p:nvPr>
        </p:nvGraphicFramePr>
        <p:xfrm>
          <a:off x="1155700" y="2603500"/>
          <a:ext cx="88249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6143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950AB-18C0-A140-85BA-D2DC6E708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651A022-14A0-0746-85F6-D343FC1A80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4376460"/>
              </p:ext>
            </p:extLst>
          </p:nvPr>
        </p:nvGraphicFramePr>
        <p:xfrm>
          <a:off x="1155700" y="2603500"/>
          <a:ext cx="88249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5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B39DD-588C-A04F-AA23-AE1814511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527FFF-46D1-5447-A02F-C7549DFD64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8098486"/>
              </p:ext>
            </p:extLst>
          </p:nvPr>
        </p:nvGraphicFramePr>
        <p:xfrm>
          <a:off x="1155700" y="2603500"/>
          <a:ext cx="88249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558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1E48-A51F-2E40-A10C-236D1D00E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D6771E-7507-B340-86CE-91F42D97E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5700" y="2750547"/>
            <a:ext cx="8824913" cy="312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04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AD78B-CDED-B24C-A504-AC3D0BB3B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Feature Extraction</a:t>
            </a:r>
            <a:br>
              <a:rPr lang="en-US" b="1" dirty="0"/>
            </a:b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582275B-FA15-D74B-ACE4-7FA1D45E11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6386337"/>
              </p:ext>
            </p:extLst>
          </p:nvPr>
        </p:nvGraphicFramePr>
        <p:xfrm>
          <a:off x="1155700" y="2603500"/>
          <a:ext cx="88249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4455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0E2F5-F288-384E-9BD7-9570FDD67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Modeling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95E0D8E-B912-8F44-8C7C-3C7F946E4B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7235985"/>
              </p:ext>
            </p:extLst>
          </p:nvPr>
        </p:nvGraphicFramePr>
        <p:xfrm>
          <a:off x="1155700" y="2603500"/>
          <a:ext cx="88249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2266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BA57D-C7D3-2346-A08C-81119F7BE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7ADD7-0ED8-D042-81E7-705158B69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5209386" cy="3416300"/>
          </a:xfrm>
        </p:spPr>
        <p:txBody>
          <a:bodyPr/>
          <a:lstStyle/>
          <a:p>
            <a:r>
              <a:rPr lang="en-US" dirty="0"/>
              <a:t>Random Forest gives best performance with Word2vec</a:t>
            </a:r>
          </a:p>
          <a:p>
            <a:r>
              <a:rPr lang="en-US" dirty="0"/>
              <a:t>Performance tuning helps to improve performance</a:t>
            </a:r>
          </a:p>
          <a:p>
            <a:r>
              <a:rPr lang="en-US" dirty="0"/>
              <a:t>Model predicted neutral sentiment and slightly positive sentiment more accurately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4D3D0E-2C0E-374B-8897-AE7AB068D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340" y="2436812"/>
            <a:ext cx="53721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758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8349B-AF1B-F341-B25D-10B709342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D4BB7-3BDB-4F44-9B09-BE4C8D44E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4941046" cy="3416300"/>
          </a:xfrm>
        </p:spPr>
        <p:txBody>
          <a:bodyPr/>
          <a:lstStyle/>
          <a:p>
            <a:r>
              <a:rPr lang="en-US" dirty="0"/>
              <a:t>Logistic Regression gives best performance with Word2Vec</a:t>
            </a:r>
          </a:p>
          <a:p>
            <a:r>
              <a:rPr lang="en-US" dirty="0"/>
              <a:t>Performance tuning helps to improve performance</a:t>
            </a:r>
          </a:p>
          <a:p>
            <a:r>
              <a:rPr lang="en-US" dirty="0"/>
              <a:t>Model predicted neutral sentiment more accurately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13F41-F3A8-864E-AF05-B3185C476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744" y="2603500"/>
            <a:ext cx="53721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6460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1433</TotalTime>
  <Words>378</Words>
  <Application>Microsoft Macintosh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 Boardroom</vt:lpstr>
      <vt:lpstr>Twitter Sentiments Analysis – self-driving cars</vt:lpstr>
      <vt:lpstr>Research Topic</vt:lpstr>
      <vt:lpstr>Purpose</vt:lpstr>
      <vt:lpstr>Data</vt:lpstr>
      <vt:lpstr>Data Visualization</vt:lpstr>
      <vt:lpstr> Feature Extraction </vt:lpstr>
      <vt:lpstr>Data Modeling</vt:lpstr>
      <vt:lpstr>Random Forest</vt:lpstr>
      <vt:lpstr>Logistic Regression</vt:lpstr>
      <vt:lpstr>PCA</vt:lpstr>
      <vt:lpstr> Concluding Remarks </vt:lpstr>
      <vt:lpstr>Use case</vt:lpstr>
      <vt:lpstr>Thank you 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Sentiments Analysis – self-driving cars</dc:title>
  <dc:creator>Pallavi Walali</dc:creator>
  <cp:lastModifiedBy>Pallavi Walali</cp:lastModifiedBy>
  <cp:revision>37</cp:revision>
  <dcterms:created xsi:type="dcterms:W3CDTF">2018-11-18T00:12:08Z</dcterms:created>
  <dcterms:modified xsi:type="dcterms:W3CDTF">2018-11-19T22:25:50Z</dcterms:modified>
</cp:coreProperties>
</file>

<file path=docProps/thumbnail.jpeg>
</file>